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1" r:id="rId5"/>
    <p:sldId id="279" r:id="rId6"/>
    <p:sldId id="268" r:id="rId7"/>
    <p:sldId id="269" r:id="rId8"/>
    <p:sldId id="282" r:id="rId9"/>
    <p:sldId id="263" r:id="rId10"/>
    <p:sldId id="276" r:id="rId11"/>
    <p:sldId id="265" r:id="rId12"/>
    <p:sldId id="281" r:id="rId13"/>
    <p:sldId id="280" r:id="rId14"/>
    <p:sldId id="264" r:id="rId15"/>
    <p:sldId id="266" r:id="rId16"/>
    <p:sldId id="270" r:id="rId17"/>
    <p:sldId id="271" r:id="rId18"/>
    <p:sldId id="273" r:id="rId19"/>
    <p:sldId id="277" r:id="rId20"/>
    <p:sldId id="278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8" d="100"/>
          <a:sy n="68" d="100"/>
        </p:scale>
        <p:origin x="6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63920-B7D2-43E4-B2A9-2EB21C83B85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ED90722-3563-4585-BCE2-F0F56676DC16}">
      <dgm:prSet custT="1"/>
      <dgm:spPr/>
      <dgm:t>
        <a:bodyPr/>
        <a:lstStyle/>
        <a:p>
          <a:pPr algn="l">
            <a:defRPr b="1"/>
          </a:pPr>
          <a:r>
            <a:rPr lang="en-US" sz="2000" dirty="0"/>
            <a:t>Dataset to train the model </a:t>
          </a:r>
        </a:p>
      </dgm:t>
    </dgm:pt>
    <dgm:pt modelId="{7977E152-4893-40C4-AA7B-F981050F521B}" type="parTrans" cxnId="{89465F09-C5F5-4159-B57B-746CF05E6491}">
      <dgm:prSet/>
      <dgm:spPr/>
      <dgm:t>
        <a:bodyPr/>
        <a:lstStyle/>
        <a:p>
          <a:pPr algn="l"/>
          <a:endParaRPr lang="en-US"/>
        </a:p>
      </dgm:t>
    </dgm:pt>
    <dgm:pt modelId="{FB027EE8-F2CE-4924-9CF2-04FFA8A6E8D6}" type="sibTrans" cxnId="{89465F09-C5F5-4159-B57B-746CF05E6491}">
      <dgm:prSet/>
      <dgm:spPr/>
      <dgm:t>
        <a:bodyPr/>
        <a:lstStyle/>
        <a:p>
          <a:pPr algn="l"/>
          <a:endParaRPr lang="en-US"/>
        </a:p>
      </dgm:t>
    </dgm:pt>
    <dgm:pt modelId="{05DE44E7-9C58-4A34-A02A-658080DF1AAE}">
      <dgm:prSet custT="1"/>
      <dgm:spPr/>
      <dgm:t>
        <a:bodyPr/>
        <a:lstStyle/>
        <a:p>
          <a:pPr algn="l"/>
          <a:r>
            <a:rPr lang="en-US" sz="1800" b="1" dirty="0">
              <a:solidFill>
                <a:schemeClr val="tx2">
                  <a:lumMod val="75000"/>
                </a:schemeClr>
              </a:solidFill>
            </a:rPr>
            <a:t>refer to Fall_Detection_Dataset.csv file in the directory of files</a:t>
          </a:r>
        </a:p>
      </dgm:t>
    </dgm:pt>
    <dgm:pt modelId="{9D5D28AB-5930-43AE-B60C-7DFF9C280D77}" type="parTrans" cxnId="{62EAFF0A-69F5-418E-9334-73B63BFF92AF}">
      <dgm:prSet/>
      <dgm:spPr/>
      <dgm:t>
        <a:bodyPr/>
        <a:lstStyle/>
        <a:p>
          <a:pPr algn="l"/>
          <a:endParaRPr lang="en-US"/>
        </a:p>
      </dgm:t>
    </dgm:pt>
    <dgm:pt modelId="{0D124DDB-0171-40B6-A1E5-3085052009B3}" type="sibTrans" cxnId="{62EAFF0A-69F5-418E-9334-73B63BFF92AF}">
      <dgm:prSet/>
      <dgm:spPr/>
      <dgm:t>
        <a:bodyPr/>
        <a:lstStyle/>
        <a:p>
          <a:pPr algn="l"/>
          <a:endParaRPr lang="en-US"/>
        </a:p>
      </dgm:t>
    </dgm:pt>
    <dgm:pt modelId="{1FFC78F6-93B8-4C9D-A26E-11159D7F587B}">
      <dgm:prSet custT="1"/>
      <dgm:spPr/>
      <dgm:t>
        <a:bodyPr/>
        <a:lstStyle/>
        <a:p>
          <a:pPr algn="l"/>
          <a:r>
            <a:rPr lang="en-US" sz="1800" dirty="0"/>
            <a:t>this dataset used for training deep learning neural network(DNN) model</a:t>
          </a:r>
        </a:p>
      </dgm:t>
    </dgm:pt>
    <dgm:pt modelId="{81AB1B34-B6C5-4548-9430-82E0213E578B}" type="parTrans" cxnId="{4C43CF6E-6E0E-488F-B36A-371C196F1BF8}">
      <dgm:prSet/>
      <dgm:spPr/>
      <dgm:t>
        <a:bodyPr/>
        <a:lstStyle/>
        <a:p>
          <a:pPr algn="l"/>
          <a:endParaRPr lang="en-US"/>
        </a:p>
      </dgm:t>
    </dgm:pt>
    <dgm:pt modelId="{38CEABF6-EFDB-4394-B188-E25F99F8049D}" type="sibTrans" cxnId="{4C43CF6E-6E0E-488F-B36A-371C196F1BF8}">
      <dgm:prSet/>
      <dgm:spPr/>
      <dgm:t>
        <a:bodyPr/>
        <a:lstStyle/>
        <a:p>
          <a:pPr algn="l"/>
          <a:endParaRPr lang="en-US"/>
        </a:p>
      </dgm:t>
    </dgm:pt>
    <dgm:pt modelId="{7F44031C-3109-4FF4-BD14-F15968A40846}">
      <dgm:prSet custT="1"/>
      <dgm:spPr/>
      <dgm:t>
        <a:bodyPr/>
        <a:lstStyle/>
        <a:p>
          <a:pPr algn="l">
            <a:defRPr b="1"/>
          </a:pPr>
          <a:r>
            <a:rPr lang="en-US" sz="2000" dirty="0"/>
            <a:t>Build and train the DNN model</a:t>
          </a:r>
        </a:p>
      </dgm:t>
    </dgm:pt>
    <dgm:pt modelId="{7FEA2FC4-4BEA-4A4B-9CDA-2BE70B1F1F04}" type="parTrans" cxnId="{D55B98CF-8405-4A51-B537-85710340A4C3}">
      <dgm:prSet/>
      <dgm:spPr/>
      <dgm:t>
        <a:bodyPr/>
        <a:lstStyle/>
        <a:p>
          <a:pPr algn="l"/>
          <a:endParaRPr lang="en-US"/>
        </a:p>
      </dgm:t>
    </dgm:pt>
    <dgm:pt modelId="{7AB215F5-9FCE-4CD2-A1FF-00BA7B7DA352}" type="sibTrans" cxnId="{D55B98CF-8405-4A51-B537-85710340A4C3}">
      <dgm:prSet/>
      <dgm:spPr/>
      <dgm:t>
        <a:bodyPr/>
        <a:lstStyle/>
        <a:p>
          <a:pPr algn="l"/>
          <a:endParaRPr lang="en-US"/>
        </a:p>
      </dgm:t>
    </dgm:pt>
    <dgm:pt modelId="{7DBA440F-D93E-4521-A29E-8094F5A3AE4E}">
      <dgm:prSet custT="1"/>
      <dgm:spPr/>
      <dgm:t>
        <a:bodyPr/>
        <a:lstStyle/>
        <a:p>
          <a:pPr algn="l"/>
          <a:r>
            <a:rPr lang="en-US" sz="1800" b="1" dirty="0">
              <a:solidFill>
                <a:schemeClr val="tx2">
                  <a:lumMod val="75000"/>
                </a:schemeClr>
              </a:solidFill>
            </a:rPr>
            <a:t>refer to LogisticRegression.py file in the directory of files</a:t>
          </a:r>
        </a:p>
      </dgm:t>
    </dgm:pt>
    <dgm:pt modelId="{E41DFEB5-E7F0-4F67-B07C-82EE0B6D6F31}" type="parTrans" cxnId="{E805E095-2814-41B1-A38E-3DC4C048B98B}">
      <dgm:prSet/>
      <dgm:spPr/>
      <dgm:t>
        <a:bodyPr/>
        <a:lstStyle/>
        <a:p>
          <a:pPr algn="l"/>
          <a:endParaRPr lang="en-US"/>
        </a:p>
      </dgm:t>
    </dgm:pt>
    <dgm:pt modelId="{D56B8031-46A5-4D37-AAD5-4C26A0BDBCB3}" type="sibTrans" cxnId="{E805E095-2814-41B1-A38E-3DC4C048B98B}">
      <dgm:prSet/>
      <dgm:spPr/>
      <dgm:t>
        <a:bodyPr/>
        <a:lstStyle/>
        <a:p>
          <a:pPr algn="l"/>
          <a:endParaRPr lang="en-US"/>
        </a:p>
      </dgm:t>
    </dgm:pt>
    <dgm:pt modelId="{B437AFB3-B000-4758-823A-4B268C02020B}">
      <dgm:prSet custT="1"/>
      <dgm:spPr/>
      <dgm:t>
        <a:bodyPr/>
        <a:lstStyle/>
        <a:p>
          <a:pPr algn="l"/>
          <a:r>
            <a:rPr lang="en-US" sz="1800" dirty="0"/>
            <a:t>the result of the DNN will uses a sigmoid classifier to classify the results as either 0 or 1 which indicates fall</a:t>
          </a:r>
        </a:p>
      </dgm:t>
    </dgm:pt>
    <dgm:pt modelId="{6FD1A77C-D398-4300-AF79-1080297BF930}" type="parTrans" cxnId="{F1B654D0-FDD9-4F33-96A6-405996F181BB}">
      <dgm:prSet/>
      <dgm:spPr/>
      <dgm:t>
        <a:bodyPr/>
        <a:lstStyle/>
        <a:p>
          <a:pPr algn="l"/>
          <a:endParaRPr lang="en-US"/>
        </a:p>
      </dgm:t>
    </dgm:pt>
    <dgm:pt modelId="{BC5071AA-2411-4093-8709-0FF249929B17}" type="sibTrans" cxnId="{F1B654D0-FDD9-4F33-96A6-405996F181BB}">
      <dgm:prSet/>
      <dgm:spPr/>
      <dgm:t>
        <a:bodyPr/>
        <a:lstStyle/>
        <a:p>
          <a:pPr algn="l"/>
          <a:endParaRPr lang="en-US"/>
        </a:p>
      </dgm:t>
    </dgm:pt>
    <dgm:pt modelId="{3F7661AE-E857-49AF-868E-D06B8DCA8CFE}">
      <dgm:prSet custT="1"/>
      <dgm:spPr/>
      <dgm:t>
        <a:bodyPr/>
        <a:lstStyle/>
        <a:p>
          <a:pPr algn="l">
            <a:defRPr b="1"/>
          </a:pPr>
          <a:r>
            <a:rPr lang="en-US" sz="2000" dirty="0"/>
            <a:t>Convert the result file format</a:t>
          </a:r>
        </a:p>
      </dgm:t>
    </dgm:pt>
    <dgm:pt modelId="{48F984FC-1E8E-41B0-8175-F261DE91E198}" type="parTrans" cxnId="{9C6DF607-8434-4C62-B314-1ACD9D17F380}">
      <dgm:prSet/>
      <dgm:spPr/>
      <dgm:t>
        <a:bodyPr/>
        <a:lstStyle/>
        <a:p>
          <a:pPr algn="l"/>
          <a:endParaRPr lang="en-US"/>
        </a:p>
      </dgm:t>
    </dgm:pt>
    <dgm:pt modelId="{6DA80074-5F9C-4F3E-B3AB-801A21699D40}" type="sibTrans" cxnId="{9C6DF607-8434-4C62-B314-1ACD9D17F380}">
      <dgm:prSet/>
      <dgm:spPr/>
      <dgm:t>
        <a:bodyPr/>
        <a:lstStyle/>
        <a:p>
          <a:pPr algn="l"/>
          <a:endParaRPr lang="en-US"/>
        </a:p>
      </dgm:t>
    </dgm:pt>
    <dgm:pt modelId="{A29CAC68-67D5-4B33-A134-2EA9ED17D57C}">
      <dgm:prSet custT="1"/>
      <dgm:spPr/>
      <dgm:t>
        <a:bodyPr/>
        <a:lstStyle/>
        <a:p>
          <a:pPr algn="l">
            <a:buFont typeface="Wingdings" panose="05000000000000000000" pitchFamily="2" charset="2"/>
            <a:buNone/>
          </a:pPr>
          <a:r>
            <a:rPr lang="en-US" sz="1800" b="1" dirty="0">
              <a:solidFill>
                <a:schemeClr val="tx2">
                  <a:lumMod val="75000"/>
                </a:schemeClr>
              </a:solidFill>
            </a:rPr>
            <a:t>refer to LogisticRegression.h5 and LogisticRegression.tflite files in the directory of files</a:t>
          </a:r>
        </a:p>
      </dgm:t>
    </dgm:pt>
    <dgm:pt modelId="{F165B890-DFF2-4672-AE62-AB91AB5E8084}" type="parTrans" cxnId="{49753B44-5472-4949-AE46-B7E253A748C8}">
      <dgm:prSet/>
      <dgm:spPr/>
      <dgm:t>
        <a:bodyPr/>
        <a:lstStyle/>
        <a:p>
          <a:pPr algn="l"/>
          <a:endParaRPr lang="en-US"/>
        </a:p>
      </dgm:t>
    </dgm:pt>
    <dgm:pt modelId="{4CE636B5-23B8-4E20-8CD1-EC380E9F1380}" type="sibTrans" cxnId="{49753B44-5472-4949-AE46-B7E253A748C8}">
      <dgm:prSet/>
      <dgm:spPr/>
      <dgm:t>
        <a:bodyPr/>
        <a:lstStyle/>
        <a:p>
          <a:pPr algn="l"/>
          <a:endParaRPr lang="en-US"/>
        </a:p>
      </dgm:t>
    </dgm:pt>
    <dgm:pt modelId="{7F7381EF-AE7D-47C8-A822-0250B360F295}">
      <dgm:prSet custT="1"/>
      <dgm:spPr/>
      <dgm:t>
        <a:bodyPr/>
        <a:lstStyle/>
        <a:p>
          <a:pPr algn="l">
            <a:buFont typeface="Wingdings" panose="05000000000000000000" pitchFamily="2" charset="2"/>
            <a:buNone/>
          </a:pPr>
          <a:r>
            <a:rPr lang="en-US" sz="1800" dirty="0"/>
            <a:t>the trained network result is in </a:t>
          </a:r>
          <a:r>
            <a:rPr lang="en-US" sz="1800" b="0" dirty="0"/>
            <a:t>h5</a:t>
          </a:r>
          <a:r>
            <a:rPr lang="en-US" sz="1800" dirty="0"/>
            <a:t> format which is quite large to use in android application, for this reason android only accepts </a:t>
          </a:r>
          <a:r>
            <a:rPr lang="en-US" sz="1800" b="0" dirty="0" err="1"/>
            <a:t>tflite</a:t>
          </a:r>
          <a:r>
            <a:rPr lang="en-US" sz="1800" dirty="0"/>
            <a:t> format which has smaller size</a:t>
          </a:r>
        </a:p>
      </dgm:t>
    </dgm:pt>
    <dgm:pt modelId="{A932D9F6-B966-4C5B-9F79-22F380FE5B59}" type="parTrans" cxnId="{B2277255-EC7B-4DE3-AC51-6FD05841C0F2}">
      <dgm:prSet/>
      <dgm:spPr/>
      <dgm:t>
        <a:bodyPr/>
        <a:lstStyle/>
        <a:p>
          <a:pPr algn="l"/>
          <a:endParaRPr lang="en-US"/>
        </a:p>
      </dgm:t>
    </dgm:pt>
    <dgm:pt modelId="{54ED3A77-41C3-4A5D-A204-14B3F6458FF3}" type="sibTrans" cxnId="{B2277255-EC7B-4DE3-AC51-6FD05841C0F2}">
      <dgm:prSet/>
      <dgm:spPr/>
      <dgm:t>
        <a:bodyPr/>
        <a:lstStyle/>
        <a:p>
          <a:pPr algn="l"/>
          <a:endParaRPr lang="en-US"/>
        </a:p>
      </dgm:t>
    </dgm:pt>
    <dgm:pt modelId="{BD1C6844-E7DE-4160-8D23-2CD7ECF6B05C}" type="pres">
      <dgm:prSet presAssocID="{F3063920-B7D2-43E4-B2A9-2EB21C83B853}" presName="root" presStyleCnt="0">
        <dgm:presLayoutVars>
          <dgm:dir/>
          <dgm:resizeHandles val="exact"/>
        </dgm:presLayoutVars>
      </dgm:prSet>
      <dgm:spPr/>
    </dgm:pt>
    <dgm:pt modelId="{36738F98-4C02-49B9-A774-64A10B2282BB}" type="pres">
      <dgm:prSet presAssocID="{FED90722-3563-4585-BCE2-F0F56676DC16}" presName="compNode" presStyleCnt="0"/>
      <dgm:spPr/>
    </dgm:pt>
    <dgm:pt modelId="{8A947BA9-3F2D-4258-B09E-E556D08878C4}" type="pres">
      <dgm:prSet presAssocID="{FED90722-3563-4585-BCE2-F0F56676DC16}" presName="iconRect" presStyleLbl="node1" presStyleIdx="0" presStyleCnt="3" custLinFactNeighborX="92206" custLinFactNeighborY="-21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843758-DE22-4471-97CE-18B28DB3A6A4}" type="pres">
      <dgm:prSet presAssocID="{FED90722-3563-4585-BCE2-F0F56676DC16}" presName="iconSpace" presStyleCnt="0"/>
      <dgm:spPr/>
    </dgm:pt>
    <dgm:pt modelId="{9968FB7B-DD5B-4DA2-8EBE-52AF6F444637}" type="pres">
      <dgm:prSet presAssocID="{FED90722-3563-4585-BCE2-F0F56676DC16}" presName="parTx" presStyleLbl="revTx" presStyleIdx="0" presStyleCnt="6" custScaleX="181968" custLinFactNeighborX="19335" custLinFactNeighborY="-5632">
        <dgm:presLayoutVars>
          <dgm:chMax val="0"/>
          <dgm:chPref val="0"/>
        </dgm:presLayoutVars>
      </dgm:prSet>
      <dgm:spPr/>
    </dgm:pt>
    <dgm:pt modelId="{4CC29175-880B-40AD-AE30-C48B0EDF3199}" type="pres">
      <dgm:prSet presAssocID="{FED90722-3563-4585-BCE2-F0F56676DC16}" presName="txSpace" presStyleCnt="0"/>
      <dgm:spPr/>
    </dgm:pt>
    <dgm:pt modelId="{6D2C2699-DF26-49A5-BA98-7B0A24C6D56D}" type="pres">
      <dgm:prSet presAssocID="{FED90722-3563-4585-BCE2-F0F56676DC16}" presName="desTx" presStyleLbl="revTx" presStyleIdx="1" presStyleCnt="6" custScaleX="161494" custLinFactNeighborX="8638" custLinFactNeighborY="82502">
        <dgm:presLayoutVars/>
      </dgm:prSet>
      <dgm:spPr/>
    </dgm:pt>
    <dgm:pt modelId="{D59A9452-E10A-499A-BF21-4B94FD0B861E}" type="pres">
      <dgm:prSet presAssocID="{FB027EE8-F2CE-4924-9CF2-04FFA8A6E8D6}" presName="sibTrans" presStyleCnt="0"/>
      <dgm:spPr/>
    </dgm:pt>
    <dgm:pt modelId="{D18A3106-223F-4790-A176-0A7A9E0EF113}" type="pres">
      <dgm:prSet presAssocID="{7F44031C-3109-4FF4-BD14-F15968A40846}" presName="compNode" presStyleCnt="0"/>
      <dgm:spPr/>
    </dgm:pt>
    <dgm:pt modelId="{0668A6B1-9A2E-4D1F-AD14-75AF43DB19EC}" type="pres">
      <dgm:prSet presAssocID="{7F44031C-3109-4FF4-BD14-F15968A40846}" presName="iconRect" presStyleLbl="node1" presStyleIdx="1" presStyleCnt="3" custLinFactNeighborX="84903" custLinFactNeighborY="-5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016B575-A7B6-465D-A6B0-8394AB7005B1}" type="pres">
      <dgm:prSet presAssocID="{7F44031C-3109-4FF4-BD14-F15968A40846}" presName="iconSpace" presStyleCnt="0"/>
      <dgm:spPr/>
    </dgm:pt>
    <dgm:pt modelId="{4315E593-D18E-4DF7-97EE-25B1D9D16091}" type="pres">
      <dgm:prSet presAssocID="{7F44031C-3109-4FF4-BD14-F15968A40846}" presName="parTx" presStyleLbl="revTx" presStyleIdx="2" presStyleCnt="6" custScaleX="158853">
        <dgm:presLayoutVars>
          <dgm:chMax val="0"/>
          <dgm:chPref val="0"/>
        </dgm:presLayoutVars>
      </dgm:prSet>
      <dgm:spPr/>
    </dgm:pt>
    <dgm:pt modelId="{DFBB2DCB-760E-418A-A40C-9F4E69C9E884}" type="pres">
      <dgm:prSet presAssocID="{7F44031C-3109-4FF4-BD14-F15968A40846}" presName="txSpace" presStyleCnt="0"/>
      <dgm:spPr/>
    </dgm:pt>
    <dgm:pt modelId="{171570F6-A1FA-45C4-826C-E8E339449444}" type="pres">
      <dgm:prSet presAssocID="{7F44031C-3109-4FF4-BD14-F15968A40846}" presName="desTx" presStyleLbl="revTx" presStyleIdx="3" presStyleCnt="6" custScaleX="154949" custLinFactNeighborX="-455" custLinFactNeighborY="75838">
        <dgm:presLayoutVars/>
      </dgm:prSet>
      <dgm:spPr/>
    </dgm:pt>
    <dgm:pt modelId="{F418B333-DB84-4518-A842-60932E6725A8}" type="pres">
      <dgm:prSet presAssocID="{7AB215F5-9FCE-4CD2-A1FF-00BA7B7DA352}" presName="sibTrans" presStyleCnt="0"/>
      <dgm:spPr/>
    </dgm:pt>
    <dgm:pt modelId="{A281B221-0B3A-4CA6-B7C4-AC00776C35A4}" type="pres">
      <dgm:prSet presAssocID="{3F7661AE-E857-49AF-868E-D06B8DCA8CFE}" presName="compNode" presStyleCnt="0"/>
      <dgm:spPr/>
    </dgm:pt>
    <dgm:pt modelId="{02DC10D8-23A4-4409-A1BE-3D6B8D275660}" type="pres">
      <dgm:prSet presAssocID="{3F7661AE-E857-49AF-868E-D06B8DCA8CFE}" presName="iconRect" presStyleLbl="node1" presStyleIdx="2" presStyleCnt="3" custLinFactNeighborX="83077" custLinFactNeighborY="-217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4B33209-D6BD-48B8-9B62-FE42C10E187E}" type="pres">
      <dgm:prSet presAssocID="{3F7661AE-E857-49AF-868E-D06B8DCA8CFE}" presName="iconSpace" presStyleCnt="0"/>
      <dgm:spPr/>
    </dgm:pt>
    <dgm:pt modelId="{8A52900B-2635-473C-8A9D-3CA0B9A56A69}" type="pres">
      <dgm:prSet presAssocID="{3F7661AE-E857-49AF-868E-D06B8DCA8CFE}" presName="parTx" presStyleLbl="revTx" presStyleIdx="4" presStyleCnt="6" custScaleX="147734">
        <dgm:presLayoutVars>
          <dgm:chMax val="0"/>
          <dgm:chPref val="0"/>
        </dgm:presLayoutVars>
      </dgm:prSet>
      <dgm:spPr/>
    </dgm:pt>
    <dgm:pt modelId="{56A206F1-01A1-4E3C-B7A0-6FC96B0FDBA1}" type="pres">
      <dgm:prSet presAssocID="{3F7661AE-E857-49AF-868E-D06B8DCA8CFE}" presName="txSpace" presStyleCnt="0"/>
      <dgm:spPr/>
    </dgm:pt>
    <dgm:pt modelId="{F3D8D780-39C3-427F-82AA-92A8B58C89D5}" type="pres">
      <dgm:prSet presAssocID="{3F7661AE-E857-49AF-868E-D06B8DCA8CFE}" presName="desTx" presStyleLbl="revTx" presStyleIdx="5" presStyleCnt="6" custScaleX="142299" custLinFactNeighborX="-784" custLinFactNeighborY="74596">
        <dgm:presLayoutVars/>
      </dgm:prSet>
      <dgm:spPr/>
    </dgm:pt>
  </dgm:ptLst>
  <dgm:cxnLst>
    <dgm:cxn modelId="{9C6DF607-8434-4C62-B314-1ACD9D17F380}" srcId="{F3063920-B7D2-43E4-B2A9-2EB21C83B853}" destId="{3F7661AE-E857-49AF-868E-D06B8DCA8CFE}" srcOrd="2" destOrd="0" parTransId="{48F984FC-1E8E-41B0-8175-F261DE91E198}" sibTransId="{6DA80074-5F9C-4F3E-B3AB-801A21699D40}"/>
    <dgm:cxn modelId="{89465F09-C5F5-4159-B57B-746CF05E6491}" srcId="{F3063920-B7D2-43E4-B2A9-2EB21C83B853}" destId="{FED90722-3563-4585-BCE2-F0F56676DC16}" srcOrd="0" destOrd="0" parTransId="{7977E152-4893-40C4-AA7B-F981050F521B}" sibTransId="{FB027EE8-F2CE-4924-9CF2-04FFA8A6E8D6}"/>
    <dgm:cxn modelId="{62EAFF0A-69F5-418E-9334-73B63BFF92AF}" srcId="{FED90722-3563-4585-BCE2-F0F56676DC16}" destId="{05DE44E7-9C58-4A34-A02A-658080DF1AAE}" srcOrd="0" destOrd="0" parTransId="{9D5D28AB-5930-43AE-B60C-7DFF9C280D77}" sibTransId="{0D124DDB-0171-40B6-A1E5-3085052009B3}"/>
    <dgm:cxn modelId="{49753B44-5472-4949-AE46-B7E253A748C8}" srcId="{3F7661AE-E857-49AF-868E-D06B8DCA8CFE}" destId="{A29CAC68-67D5-4B33-A134-2EA9ED17D57C}" srcOrd="0" destOrd="0" parTransId="{F165B890-DFF2-4672-AE62-AB91AB5E8084}" sibTransId="{4CE636B5-23B8-4E20-8CD1-EC380E9F1380}"/>
    <dgm:cxn modelId="{22461F6B-0A53-4D4A-BE31-C1EC4D69BD22}" type="presOf" srcId="{A29CAC68-67D5-4B33-A134-2EA9ED17D57C}" destId="{F3D8D780-39C3-427F-82AA-92A8B58C89D5}" srcOrd="0" destOrd="0" presId="urn:microsoft.com/office/officeart/2018/2/layout/IconLabelDescriptionList"/>
    <dgm:cxn modelId="{77F9046E-48B7-452A-8665-E69D63D31F28}" type="presOf" srcId="{7DBA440F-D93E-4521-A29E-8094F5A3AE4E}" destId="{171570F6-A1FA-45C4-826C-E8E339449444}" srcOrd="0" destOrd="0" presId="urn:microsoft.com/office/officeart/2018/2/layout/IconLabelDescriptionList"/>
    <dgm:cxn modelId="{4C43CF6E-6E0E-488F-B36A-371C196F1BF8}" srcId="{FED90722-3563-4585-BCE2-F0F56676DC16}" destId="{1FFC78F6-93B8-4C9D-A26E-11159D7F587B}" srcOrd="1" destOrd="0" parTransId="{81AB1B34-B6C5-4548-9430-82E0213E578B}" sibTransId="{38CEABF6-EFDB-4394-B188-E25F99F8049D}"/>
    <dgm:cxn modelId="{B2277255-EC7B-4DE3-AC51-6FD05841C0F2}" srcId="{3F7661AE-E857-49AF-868E-D06B8DCA8CFE}" destId="{7F7381EF-AE7D-47C8-A822-0250B360F295}" srcOrd="1" destOrd="0" parTransId="{A932D9F6-B966-4C5B-9F79-22F380FE5B59}" sibTransId="{54ED3A77-41C3-4A5D-A204-14B3F6458FF3}"/>
    <dgm:cxn modelId="{DE89FC84-8228-4C96-B6CA-2946F476F452}" type="presOf" srcId="{7F7381EF-AE7D-47C8-A822-0250B360F295}" destId="{F3D8D780-39C3-427F-82AA-92A8B58C89D5}" srcOrd="0" destOrd="1" presId="urn:microsoft.com/office/officeart/2018/2/layout/IconLabelDescriptionList"/>
    <dgm:cxn modelId="{E805E095-2814-41B1-A38E-3DC4C048B98B}" srcId="{7F44031C-3109-4FF4-BD14-F15968A40846}" destId="{7DBA440F-D93E-4521-A29E-8094F5A3AE4E}" srcOrd="0" destOrd="0" parTransId="{E41DFEB5-E7F0-4F67-B07C-82EE0B6D6F31}" sibTransId="{D56B8031-46A5-4D37-AAD5-4C26A0BDBCB3}"/>
    <dgm:cxn modelId="{2535FD9A-5EB8-435D-A2C8-CFBA687348DA}" type="presOf" srcId="{3F7661AE-E857-49AF-868E-D06B8DCA8CFE}" destId="{8A52900B-2635-473C-8A9D-3CA0B9A56A69}" srcOrd="0" destOrd="0" presId="urn:microsoft.com/office/officeart/2018/2/layout/IconLabelDescriptionList"/>
    <dgm:cxn modelId="{B32FA09E-BFD4-4A34-82E7-43DFF78C43D0}" type="presOf" srcId="{7F44031C-3109-4FF4-BD14-F15968A40846}" destId="{4315E593-D18E-4DF7-97EE-25B1D9D16091}" srcOrd="0" destOrd="0" presId="urn:microsoft.com/office/officeart/2018/2/layout/IconLabelDescriptionList"/>
    <dgm:cxn modelId="{31BFFFA0-52EA-495D-AECD-4C83CFB7B553}" type="presOf" srcId="{1FFC78F6-93B8-4C9D-A26E-11159D7F587B}" destId="{6D2C2699-DF26-49A5-BA98-7B0A24C6D56D}" srcOrd="0" destOrd="1" presId="urn:microsoft.com/office/officeart/2018/2/layout/IconLabelDescriptionList"/>
    <dgm:cxn modelId="{737486AB-BC37-4302-9E21-C75C22376764}" type="presOf" srcId="{F3063920-B7D2-43E4-B2A9-2EB21C83B853}" destId="{BD1C6844-E7DE-4160-8D23-2CD7ECF6B05C}" srcOrd="0" destOrd="0" presId="urn:microsoft.com/office/officeart/2018/2/layout/IconLabelDescriptionList"/>
    <dgm:cxn modelId="{654107BE-D774-45CC-80CE-C2F471D52075}" type="presOf" srcId="{B437AFB3-B000-4758-823A-4B268C02020B}" destId="{171570F6-A1FA-45C4-826C-E8E339449444}" srcOrd="0" destOrd="1" presId="urn:microsoft.com/office/officeart/2018/2/layout/IconLabelDescriptionList"/>
    <dgm:cxn modelId="{00C8B0CA-A5F8-4DF1-B6AB-BCA6DF661D0B}" type="presOf" srcId="{05DE44E7-9C58-4A34-A02A-658080DF1AAE}" destId="{6D2C2699-DF26-49A5-BA98-7B0A24C6D56D}" srcOrd="0" destOrd="0" presId="urn:microsoft.com/office/officeart/2018/2/layout/IconLabelDescriptionList"/>
    <dgm:cxn modelId="{D55B98CF-8405-4A51-B537-85710340A4C3}" srcId="{F3063920-B7D2-43E4-B2A9-2EB21C83B853}" destId="{7F44031C-3109-4FF4-BD14-F15968A40846}" srcOrd="1" destOrd="0" parTransId="{7FEA2FC4-4BEA-4A4B-9CDA-2BE70B1F1F04}" sibTransId="{7AB215F5-9FCE-4CD2-A1FF-00BA7B7DA352}"/>
    <dgm:cxn modelId="{F1B654D0-FDD9-4F33-96A6-405996F181BB}" srcId="{7F44031C-3109-4FF4-BD14-F15968A40846}" destId="{B437AFB3-B000-4758-823A-4B268C02020B}" srcOrd="1" destOrd="0" parTransId="{6FD1A77C-D398-4300-AF79-1080297BF930}" sibTransId="{BC5071AA-2411-4093-8709-0FF249929B17}"/>
    <dgm:cxn modelId="{FBDA4DD7-100D-45F5-B9B5-4744EA9D07A5}" type="presOf" srcId="{FED90722-3563-4585-BCE2-F0F56676DC16}" destId="{9968FB7B-DD5B-4DA2-8EBE-52AF6F444637}" srcOrd="0" destOrd="0" presId="urn:microsoft.com/office/officeart/2018/2/layout/IconLabelDescriptionList"/>
    <dgm:cxn modelId="{4C3562B4-7BB4-45BD-AEA4-9B898BCA8F64}" type="presParOf" srcId="{BD1C6844-E7DE-4160-8D23-2CD7ECF6B05C}" destId="{36738F98-4C02-49B9-A774-64A10B2282BB}" srcOrd="0" destOrd="0" presId="urn:microsoft.com/office/officeart/2018/2/layout/IconLabelDescriptionList"/>
    <dgm:cxn modelId="{8AA58A40-D795-45E2-BDE1-DA5F1744FAEE}" type="presParOf" srcId="{36738F98-4C02-49B9-A774-64A10B2282BB}" destId="{8A947BA9-3F2D-4258-B09E-E556D08878C4}" srcOrd="0" destOrd="0" presId="urn:microsoft.com/office/officeart/2018/2/layout/IconLabelDescriptionList"/>
    <dgm:cxn modelId="{381F17AD-7063-457C-BB7E-11965C04C9D2}" type="presParOf" srcId="{36738F98-4C02-49B9-A774-64A10B2282BB}" destId="{F0843758-DE22-4471-97CE-18B28DB3A6A4}" srcOrd="1" destOrd="0" presId="urn:microsoft.com/office/officeart/2018/2/layout/IconLabelDescriptionList"/>
    <dgm:cxn modelId="{80ED38B5-DFAF-48DC-9DB0-6C8C22D0AC98}" type="presParOf" srcId="{36738F98-4C02-49B9-A774-64A10B2282BB}" destId="{9968FB7B-DD5B-4DA2-8EBE-52AF6F444637}" srcOrd="2" destOrd="0" presId="urn:microsoft.com/office/officeart/2018/2/layout/IconLabelDescriptionList"/>
    <dgm:cxn modelId="{9357AA00-3EA3-41FD-9E99-C0847C31FBDC}" type="presParOf" srcId="{36738F98-4C02-49B9-A774-64A10B2282BB}" destId="{4CC29175-880B-40AD-AE30-C48B0EDF3199}" srcOrd="3" destOrd="0" presId="urn:microsoft.com/office/officeart/2018/2/layout/IconLabelDescriptionList"/>
    <dgm:cxn modelId="{A8E2271E-9FFE-46C7-84A0-24645F2AA059}" type="presParOf" srcId="{36738F98-4C02-49B9-A774-64A10B2282BB}" destId="{6D2C2699-DF26-49A5-BA98-7B0A24C6D56D}" srcOrd="4" destOrd="0" presId="urn:microsoft.com/office/officeart/2018/2/layout/IconLabelDescriptionList"/>
    <dgm:cxn modelId="{F70EF16B-46D8-47F2-B73E-DF117D4596CB}" type="presParOf" srcId="{BD1C6844-E7DE-4160-8D23-2CD7ECF6B05C}" destId="{D59A9452-E10A-499A-BF21-4B94FD0B861E}" srcOrd="1" destOrd="0" presId="urn:microsoft.com/office/officeart/2018/2/layout/IconLabelDescriptionList"/>
    <dgm:cxn modelId="{8893E9DE-6F34-4D09-986C-08FCA05D6675}" type="presParOf" srcId="{BD1C6844-E7DE-4160-8D23-2CD7ECF6B05C}" destId="{D18A3106-223F-4790-A176-0A7A9E0EF113}" srcOrd="2" destOrd="0" presId="urn:microsoft.com/office/officeart/2018/2/layout/IconLabelDescriptionList"/>
    <dgm:cxn modelId="{360A82FF-F406-41BA-A7C8-D8682B66C21D}" type="presParOf" srcId="{D18A3106-223F-4790-A176-0A7A9E0EF113}" destId="{0668A6B1-9A2E-4D1F-AD14-75AF43DB19EC}" srcOrd="0" destOrd="0" presId="urn:microsoft.com/office/officeart/2018/2/layout/IconLabelDescriptionList"/>
    <dgm:cxn modelId="{FA18224C-164F-4401-840F-8A70F62C6190}" type="presParOf" srcId="{D18A3106-223F-4790-A176-0A7A9E0EF113}" destId="{9016B575-A7B6-465D-A6B0-8394AB7005B1}" srcOrd="1" destOrd="0" presId="urn:microsoft.com/office/officeart/2018/2/layout/IconLabelDescriptionList"/>
    <dgm:cxn modelId="{2CFBA435-1535-4909-BD86-B9AFE6CDDA2A}" type="presParOf" srcId="{D18A3106-223F-4790-A176-0A7A9E0EF113}" destId="{4315E593-D18E-4DF7-97EE-25B1D9D16091}" srcOrd="2" destOrd="0" presId="urn:microsoft.com/office/officeart/2018/2/layout/IconLabelDescriptionList"/>
    <dgm:cxn modelId="{C65B380B-FEDD-420A-8651-8EF20B30EE7E}" type="presParOf" srcId="{D18A3106-223F-4790-A176-0A7A9E0EF113}" destId="{DFBB2DCB-760E-418A-A40C-9F4E69C9E884}" srcOrd="3" destOrd="0" presId="urn:microsoft.com/office/officeart/2018/2/layout/IconLabelDescriptionList"/>
    <dgm:cxn modelId="{3ED7269C-25B2-483E-91CD-670EA798A1F0}" type="presParOf" srcId="{D18A3106-223F-4790-A176-0A7A9E0EF113}" destId="{171570F6-A1FA-45C4-826C-E8E339449444}" srcOrd="4" destOrd="0" presId="urn:microsoft.com/office/officeart/2018/2/layout/IconLabelDescriptionList"/>
    <dgm:cxn modelId="{3DCE6AD4-784C-4404-8545-766D749A4996}" type="presParOf" srcId="{BD1C6844-E7DE-4160-8D23-2CD7ECF6B05C}" destId="{F418B333-DB84-4518-A842-60932E6725A8}" srcOrd="3" destOrd="0" presId="urn:microsoft.com/office/officeart/2018/2/layout/IconLabelDescriptionList"/>
    <dgm:cxn modelId="{0179E028-20C7-40CC-842B-9EF971364CFE}" type="presParOf" srcId="{BD1C6844-E7DE-4160-8D23-2CD7ECF6B05C}" destId="{A281B221-0B3A-4CA6-B7C4-AC00776C35A4}" srcOrd="4" destOrd="0" presId="urn:microsoft.com/office/officeart/2018/2/layout/IconLabelDescriptionList"/>
    <dgm:cxn modelId="{3E17D1D3-0FC4-4E96-A913-D90FAC1AC0C0}" type="presParOf" srcId="{A281B221-0B3A-4CA6-B7C4-AC00776C35A4}" destId="{02DC10D8-23A4-4409-A1BE-3D6B8D275660}" srcOrd="0" destOrd="0" presId="urn:microsoft.com/office/officeart/2018/2/layout/IconLabelDescriptionList"/>
    <dgm:cxn modelId="{7B46162F-6067-4F11-83F1-AAF320F3EEFE}" type="presParOf" srcId="{A281B221-0B3A-4CA6-B7C4-AC00776C35A4}" destId="{24B33209-D6BD-48B8-9B62-FE42C10E187E}" srcOrd="1" destOrd="0" presId="urn:microsoft.com/office/officeart/2018/2/layout/IconLabelDescriptionList"/>
    <dgm:cxn modelId="{00711DC3-DF9D-4227-9DCE-8429C6CF079B}" type="presParOf" srcId="{A281B221-0B3A-4CA6-B7C4-AC00776C35A4}" destId="{8A52900B-2635-473C-8A9D-3CA0B9A56A69}" srcOrd="2" destOrd="0" presId="urn:microsoft.com/office/officeart/2018/2/layout/IconLabelDescriptionList"/>
    <dgm:cxn modelId="{80FC7636-2C98-4C25-AAB1-0406AA4CF676}" type="presParOf" srcId="{A281B221-0B3A-4CA6-B7C4-AC00776C35A4}" destId="{56A206F1-01A1-4E3C-B7A0-6FC96B0FDBA1}" srcOrd="3" destOrd="0" presId="urn:microsoft.com/office/officeart/2018/2/layout/IconLabelDescriptionList"/>
    <dgm:cxn modelId="{8EA58348-3437-4F57-9CB2-7EC21A668F1F}" type="presParOf" srcId="{A281B221-0B3A-4CA6-B7C4-AC00776C35A4}" destId="{F3D8D780-39C3-427F-82AA-92A8B58C89D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1A3A3A-17C1-43C5-92BB-956F0E10779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3FFAF-69B0-40BA-ABCD-F683FA1ECB56}">
      <dgm:prSet/>
      <dgm:spPr/>
      <dgm:t>
        <a:bodyPr/>
        <a:lstStyle/>
        <a:p>
          <a:r>
            <a:rPr lang="en-US" dirty="0"/>
            <a:t>defining accelerometer and gyroscope sensor data/values using </a:t>
          </a:r>
        </a:p>
        <a:p>
          <a:r>
            <a:rPr lang="en-US" dirty="0" err="1"/>
            <a:t>SensorManager</a:t>
          </a:r>
          <a:r>
            <a:rPr lang="en-US" dirty="0"/>
            <a:t>()</a:t>
          </a:r>
        </a:p>
      </dgm:t>
    </dgm:pt>
    <dgm:pt modelId="{94B46ABE-FC41-4598-984F-00661910AD5D}" type="parTrans" cxnId="{9406B853-DAEB-456C-9C07-EF0043CE4C1C}">
      <dgm:prSet/>
      <dgm:spPr/>
      <dgm:t>
        <a:bodyPr/>
        <a:lstStyle/>
        <a:p>
          <a:endParaRPr lang="en-US"/>
        </a:p>
      </dgm:t>
    </dgm:pt>
    <dgm:pt modelId="{12AD3424-52DB-4F5C-B365-F76C72387A4C}" type="sibTrans" cxnId="{9406B853-DAEB-456C-9C07-EF0043CE4C1C}">
      <dgm:prSet/>
      <dgm:spPr/>
      <dgm:t>
        <a:bodyPr/>
        <a:lstStyle/>
        <a:p>
          <a:endParaRPr lang="en-US"/>
        </a:p>
      </dgm:t>
    </dgm:pt>
    <dgm:pt modelId="{B097DBC1-E84F-451A-A512-F0BFD5BE5B69}">
      <dgm:prSet/>
      <dgm:spPr/>
      <dgm:t>
        <a:bodyPr/>
        <a:lstStyle/>
        <a:p>
          <a:r>
            <a:rPr lang="en-US" dirty="0"/>
            <a:t>defining and creating a database to save collected data using </a:t>
          </a:r>
          <a:r>
            <a:rPr lang="en-US" dirty="0" err="1"/>
            <a:t>DatabaseHelper</a:t>
          </a:r>
          <a:r>
            <a:rPr lang="en-US" dirty="0"/>
            <a:t>()</a:t>
          </a:r>
        </a:p>
      </dgm:t>
    </dgm:pt>
    <dgm:pt modelId="{EE25B03B-4C60-49CE-8B76-1CF6956C6964}" type="parTrans" cxnId="{0DB5A3FA-144A-44EB-A327-F7FE32327BC3}">
      <dgm:prSet/>
      <dgm:spPr/>
      <dgm:t>
        <a:bodyPr/>
        <a:lstStyle/>
        <a:p>
          <a:endParaRPr lang="en-US"/>
        </a:p>
      </dgm:t>
    </dgm:pt>
    <dgm:pt modelId="{4FE83750-2003-4726-810F-E86D04B3F759}" type="sibTrans" cxnId="{0DB5A3FA-144A-44EB-A327-F7FE32327BC3}">
      <dgm:prSet/>
      <dgm:spPr/>
      <dgm:t>
        <a:bodyPr/>
        <a:lstStyle/>
        <a:p>
          <a:endParaRPr lang="en-US"/>
        </a:p>
      </dgm:t>
    </dgm:pt>
    <dgm:pt modelId="{49F50605-1C97-418D-A8AB-2AD4B2CB8E93}">
      <dgm:prSet/>
      <dgm:spPr/>
      <dgm:t>
        <a:bodyPr/>
        <a:lstStyle/>
        <a:p>
          <a:r>
            <a:rPr lang="en-US" dirty="0"/>
            <a:t>saving the collected sensor data into Database using </a:t>
          </a:r>
        </a:p>
        <a:p>
          <a:r>
            <a:rPr lang="en-US" dirty="0"/>
            <a:t>save to DB()</a:t>
          </a:r>
        </a:p>
      </dgm:t>
    </dgm:pt>
    <dgm:pt modelId="{B6EDD033-1A5B-4763-B4EE-41037AFCB96F}" type="parTrans" cxnId="{3257334F-7BB3-4A72-B27C-335C0BECD936}">
      <dgm:prSet/>
      <dgm:spPr/>
      <dgm:t>
        <a:bodyPr/>
        <a:lstStyle/>
        <a:p>
          <a:endParaRPr lang="en-US"/>
        </a:p>
      </dgm:t>
    </dgm:pt>
    <dgm:pt modelId="{34615315-6070-4827-8B79-2F7720962773}" type="sibTrans" cxnId="{3257334F-7BB3-4A72-B27C-335C0BECD936}">
      <dgm:prSet/>
      <dgm:spPr/>
      <dgm:t>
        <a:bodyPr/>
        <a:lstStyle/>
        <a:p>
          <a:endParaRPr lang="en-US"/>
        </a:p>
      </dgm:t>
    </dgm:pt>
    <dgm:pt modelId="{BAB3551E-20B5-4FD0-9C09-7EEEB8BFFB66}">
      <dgm:prSet/>
      <dgm:spPr/>
      <dgm:t>
        <a:bodyPr/>
        <a:lstStyle/>
        <a:p>
          <a:r>
            <a:rPr lang="en-US" dirty="0"/>
            <a:t>collecting sensor data using </a:t>
          </a:r>
        </a:p>
        <a:p>
          <a:r>
            <a:rPr lang="en-US" dirty="0" err="1"/>
            <a:t>SensorEventListener</a:t>
          </a:r>
          <a:r>
            <a:rPr lang="en-US" dirty="0"/>
            <a:t>() </a:t>
          </a:r>
        </a:p>
      </dgm:t>
    </dgm:pt>
    <dgm:pt modelId="{7B6ABBD6-468E-4E1B-A49A-37232652E96B}" type="parTrans" cxnId="{49877218-D792-42AB-B849-63079FE0DC85}">
      <dgm:prSet/>
      <dgm:spPr/>
      <dgm:t>
        <a:bodyPr/>
        <a:lstStyle/>
        <a:p>
          <a:endParaRPr lang="en-US"/>
        </a:p>
      </dgm:t>
    </dgm:pt>
    <dgm:pt modelId="{EE2AEBB0-967B-4333-BD53-C64F068BF5FA}" type="sibTrans" cxnId="{49877218-D792-42AB-B849-63079FE0DC85}">
      <dgm:prSet/>
      <dgm:spPr/>
      <dgm:t>
        <a:bodyPr/>
        <a:lstStyle/>
        <a:p>
          <a:endParaRPr lang="en-US"/>
        </a:p>
      </dgm:t>
    </dgm:pt>
    <dgm:pt modelId="{2211D93E-D0AF-46D7-AA33-2216BD9C2952}">
      <dgm:prSet/>
      <dgm:spPr/>
      <dgm:t>
        <a:bodyPr/>
        <a:lstStyle/>
        <a:p>
          <a:r>
            <a:rPr lang="en-US" dirty="0"/>
            <a:t>detecting the patient`s location by getting permission from the </a:t>
          </a:r>
          <a:r>
            <a:rPr lang="en-US" dirty="0" err="1"/>
            <a:t>gps</a:t>
          </a:r>
          <a:r>
            <a:rPr lang="en-US" dirty="0"/>
            <a:t> app to get the location using </a:t>
          </a:r>
          <a:r>
            <a:rPr lang="en-US" dirty="0" err="1"/>
            <a:t>getLocation</a:t>
          </a:r>
          <a:r>
            <a:rPr lang="en-US" dirty="0"/>
            <a:t>()</a:t>
          </a:r>
        </a:p>
      </dgm:t>
    </dgm:pt>
    <dgm:pt modelId="{52A2E07F-4EC1-4AAF-AD04-656CD1B2E1E1}" type="parTrans" cxnId="{9B7D6BFF-A35C-4149-B309-7B158E6B0005}">
      <dgm:prSet/>
      <dgm:spPr/>
      <dgm:t>
        <a:bodyPr/>
        <a:lstStyle/>
        <a:p>
          <a:endParaRPr lang="en-US"/>
        </a:p>
      </dgm:t>
    </dgm:pt>
    <dgm:pt modelId="{1DE2CD6B-4C35-47FC-B832-143B15FF9C11}" type="sibTrans" cxnId="{9B7D6BFF-A35C-4149-B309-7B158E6B0005}">
      <dgm:prSet/>
      <dgm:spPr/>
      <dgm:t>
        <a:bodyPr/>
        <a:lstStyle/>
        <a:p>
          <a:endParaRPr lang="en-US"/>
        </a:p>
      </dgm:t>
    </dgm:pt>
    <dgm:pt modelId="{18853F57-4FBE-4793-BF03-AF74480A1397}">
      <dgm:prSet/>
      <dgm:spPr/>
      <dgm:t>
        <a:bodyPr/>
        <a:lstStyle/>
        <a:p>
          <a:r>
            <a:rPr lang="en-US" dirty="0"/>
            <a:t>detected fall is sending to server with a massage along with the location using</a:t>
          </a:r>
        </a:p>
        <a:p>
          <a:r>
            <a:rPr lang="en-US" dirty="0"/>
            <a:t> </a:t>
          </a:r>
          <a:r>
            <a:rPr lang="en-US" dirty="0" err="1"/>
            <a:t>SendToServer</a:t>
          </a:r>
          <a:r>
            <a:rPr lang="en-US" dirty="0"/>
            <a:t>()</a:t>
          </a:r>
        </a:p>
      </dgm:t>
    </dgm:pt>
    <dgm:pt modelId="{16615EE8-5D5C-4A81-B5EB-3AF1038D20B8}" type="parTrans" cxnId="{01C944AD-B882-4CAD-9AFB-A13303001DA9}">
      <dgm:prSet/>
      <dgm:spPr/>
      <dgm:t>
        <a:bodyPr/>
        <a:lstStyle/>
        <a:p>
          <a:endParaRPr lang="en-US"/>
        </a:p>
      </dgm:t>
    </dgm:pt>
    <dgm:pt modelId="{A8565DF8-AB63-48C7-AB60-CC6C46C4151F}" type="sibTrans" cxnId="{01C944AD-B882-4CAD-9AFB-A13303001DA9}">
      <dgm:prSet/>
      <dgm:spPr/>
      <dgm:t>
        <a:bodyPr/>
        <a:lstStyle/>
        <a:p>
          <a:endParaRPr lang="en-US"/>
        </a:p>
      </dgm:t>
    </dgm:pt>
    <dgm:pt modelId="{C3D3AE0E-CAC1-47AD-87C4-F737B7650482}">
      <dgm:prSet/>
      <dgm:spPr/>
      <dgm:t>
        <a:bodyPr/>
        <a:lstStyle/>
        <a:p>
          <a:r>
            <a:rPr lang="en-US" dirty="0"/>
            <a:t>detected fall is sending to specified phone number with a SMS along with the location using </a:t>
          </a:r>
          <a:r>
            <a:rPr lang="en-US" dirty="0" err="1"/>
            <a:t>SendSMSMessage</a:t>
          </a:r>
          <a:r>
            <a:rPr lang="en-US" dirty="0"/>
            <a:t>()</a:t>
          </a:r>
        </a:p>
      </dgm:t>
    </dgm:pt>
    <dgm:pt modelId="{129B7A0B-A467-4D6E-ACF2-A23E1F7CCBC0}" type="parTrans" cxnId="{86724274-056E-4A92-B868-3FBA49ACCC98}">
      <dgm:prSet/>
      <dgm:spPr/>
      <dgm:t>
        <a:bodyPr/>
        <a:lstStyle/>
        <a:p>
          <a:endParaRPr lang="en-US"/>
        </a:p>
      </dgm:t>
    </dgm:pt>
    <dgm:pt modelId="{0D1C1049-7FD1-4E8C-A95A-BBA0F83B3FF2}" type="sibTrans" cxnId="{86724274-056E-4A92-B868-3FBA49ACCC98}">
      <dgm:prSet/>
      <dgm:spPr/>
      <dgm:t>
        <a:bodyPr/>
        <a:lstStyle/>
        <a:p>
          <a:endParaRPr lang="en-US"/>
        </a:p>
      </dgm:t>
    </dgm:pt>
    <dgm:pt modelId="{7CC1C3B1-3308-40E8-A34E-05D2FFB4F259}">
      <dgm:prSet/>
      <dgm:spPr/>
      <dgm:t>
        <a:bodyPr/>
        <a:lstStyle/>
        <a:p>
          <a:r>
            <a:rPr lang="en-US" dirty="0"/>
            <a:t>sending the sensor values to the trained network to detect 0 or 1(Fall) using </a:t>
          </a:r>
        </a:p>
        <a:p>
          <a:r>
            <a:rPr lang="en-US" dirty="0"/>
            <a:t>do Inference ()</a:t>
          </a:r>
        </a:p>
      </dgm:t>
    </dgm:pt>
    <dgm:pt modelId="{F7619A0A-FCA5-490F-B4A3-E0FF1CA86559}" type="parTrans" cxnId="{C90EBFA8-99AD-445F-8979-A56E986B9C16}">
      <dgm:prSet/>
      <dgm:spPr/>
      <dgm:t>
        <a:bodyPr/>
        <a:lstStyle/>
        <a:p>
          <a:endParaRPr lang="en-US"/>
        </a:p>
      </dgm:t>
    </dgm:pt>
    <dgm:pt modelId="{10818B5C-18CF-4774-933E-4D5D9FEA84BB}" type="sibTrans" cxnId="{C90EBFA8-99AD-445F-8979-A56E986B9C16}">
      <dgm:prSet/>
      <dgm:spPr/>
      <dgm:t>
        <a:bodyPr/>
        <a:lstStyle/>
        <a:p>
          <a:endParaRPr lang="en-US"/>
        </a:p>
      </dgm:t>
    </dgm:pt>
    <dgm:pt modelId="{130F5D8F-8B26-49BA-9E52-3A84FDBD34AB}" type="pres">
      <dgm:prSet presAssocID="{2C1A3A3A-17C1-43C5-92BB-956F0E107794}" presName="diagram" presStyleCnt="0">
        <dgm:presLayoutVars>
          <dgm:dir/>
          <dgm:resizeHandles val="exact"/>
        </dgm:presLayoutVars>
      </dgm:prSet>
      <dgm:spPr/>
    </dgm:pt>
    <dgm:pt modelId="{75AD89ED-AB99-440E-A386-01AB0250A7D4}" type="pres">
      <dgm:prSet presAssocID="{3C83FFAF-69B0-40BA-ABCD-F683FA1ECB56}" presName="node" presStyleLbl="node1" presStyleIdx="0" presStyleCnt="8">
        <dgm:presLayoutVars>
          <dgm:bulletEnabled val="1"/>
        </dgm:presLayoutVars>
      </dgm:prSet>
      <dgm:spPr/>
    </dgm:pt>
    <dgm:pt modelId="{5C2C1EAF-E0DD-4973-A9DC-B259C845AB53}" type="pres">
      <dgm:prSet presAssocID="{12AD3424-52DB-4F5C-B365-F76C72387A4C}" presName="sibTrans" presStyleCnt="0"/>
      <dgm:spPr/>
    </dgm:pt>
    <dgm:pt modelId="{176099B8-4723-42D9-B6D9-315FB0A9683F}" type="pres">
      <dgm:prSet presAssocID="{B097DBC1-E84F-451A-A512-F0BFD5BE5B69}" presName="node" presStyleLbl="node1" presStyleIdx="1" presStyleCnt="8" custLinFactX="10059" custLinFactNeighborX="100000" custLinFactNeighborY="1168">
        <dgm:presLayoutVars>
          <dgm:bulletEnabled val="1"/>
        </dgm:presLayoutVars>
      </dgm:prSet>
      <dgm:spPr/>
    </dgm:pt>
    <dgm:pt modelId="{84FD063C-3053-461B-998B-086DB1D8D786}" type="pres">
      <dgm:prSet presAssocID="{4FE83750-2003-4726-810F-E86D04B3F759}" presName="sibTrans" presStyleCnt="0"/>
      <dgm:spPr/>
    </dgm:pt>
    <dgm:pt modelId="{EF27A6F0-118D-486D-8703-4E65DBFCCD11}" type="pres">
      <dgm:prSet presAssocID="{49F50605-1C97-418D-A8AB-2AD4B2CB8E93}" presName="node" presStyleLbl="node1" presStyleIdx="2" presStyleCnt="8" custLinFactX="-100000" custLinFactY="15574" custLinFactNeighborX="-121285" custLinFactNeighborY="100000">
        <dgm:presLayoutVars>
          <dgm:bulletEnabled val="1"/>
        </dgm:presLayoutVars>
      </dgm:prSet>
      <dgm:spPr/>
    </dgm:pt>
    <dgm:pt modelId="{76EBAB82-B9D5-4266-8430-7AC460AFC357}" type="pres">
      <dgm:prSet presAssocID="{34615315-6070-4827-8B79-2F7720962773}" presName="sibTrans" presStyleCnt="0"/>
      <dgm:spPr/>
    </dgm:pt>
    <dgm:pt modelId="{47A523F2-710E-4FD4-A9B6-4953C912979E}" type="pres">
      <dgm:prSet presAssocID="{BAB3551E-20B5-4FD0-9C09-7EEEB8BFFB66}" presName="node" presStyleLbl="node1" presStyleIdx="3" presStyleCnt="8" custLinFactX="10696" custLinFactY="-16922" custLinFactNeighborX="100000" custLinFactNeighborY="-100000">
        <dgm:presLayoutVars>
          <dgm:bulletEnabled val="1"/>
        </dgm:presLayoutVars>
      </dgm:prSet>
      <dgm:spPr/>
    </dgm:pt>
    <dgm:pt modelId="{ECF993BF-7DB2-41F7-A865-175489962544}" type="pres">
      <dgm:prSet presAssocID="{EE2AEBB0-967B-4333-BD53-C64F068BF5FA}" presName="sibTrans" presStyleCnt="0"/>
      <dgm:spPr/>
    </dgm:pt>
    <dgm:pt modelId="{1DB36AF3-5066-43E6-BCCE-8554BE08D6CC}" type="pres">
      <dgm:prSet presAssocID="{7CC1C3B1-3308-40E8-A34E-05D2FFB4F259}" presName="node" presStyleLbl="node1" presStyleIdx="4" presStyleCnt="8">
        <dgm:presLayoutVars>
          <dgm:bulletEnabled val="1"/>
        </dgm:presLayoutVars>
      </dgm:prSet>
      <dgm:spPr/>
    </dgm:pt>
    <dgm:pt modelId="{1A48228A-2178-4BCF-8BD3-4F88A6F1E01B}" type="pres">
      <dgm:prSet presAssocID="{10818B5C-18CF-4774-933E-4D5D9FEA84BB}" presName="sibTrans" presStyleCnt="0"/>
      <dgm:spPr/>
    </dgm:pt>
    <dgm:pt modelId="{F8111F25-C59B-402D-9573-7905BD937117}" type="pres">
      <dgm:prSet presAssocID="{2211D93E-D0AF-46D7-AA33-2216BD9C2952}" presName="node" presStyleLbl="node1" presStyleIdx="5" presStyleCnt="8">
        <dgm:presLayoutVars>
          <dgm:bulletEnabled val="1"/>
        </dgm:presLayoutVars>
      </dgm:prSet>
      <dgm:spPr/>
    </dgm:pt>
    <dgm:pt modelId="{9B3A0CBD-58BE-4984-B9AD-679F5E3B8E25}" type="pres">
      <dgm:prSet presAssocID="{1DE2CD6B-4C35-47FC-B832-143B15FF9C11}" presName="sibTrans" presStyleCnt="0"/>
      <dgm:spPr/>
    </dgm:pt>
    <dgm:pt modelId="{1AA3523F-3099-4F74-9F18-30F96A709BEE}" type="pres">
      <dgm:prSet presAssocID="{18853F57-4FBE-4793-BF03-AF74480A1397}" presName="node" presStyleLbl="node1" presStyleIdx="6" presStyleCnt="8">
        <dgm:presLayoutVars>
          <dgm:bulletEnabled val="1"/>
        </dgm:presLayoutVars>
      </dgm:prSet>
      <dgm:spPr/>
    </dgm:pt>
    <dgm:pt modelId="{F773AC7E-6242-4FC1-8F35-8C55C5B58C8C}" type="pres">
      <dgm:prSet presAssocID="{A8565DF8-AB63-48C7-AB60-CC6C46C4151F}" presName="sibTrans" presStyleCnt="0"/>
      <dgm:spPr/>
    </dgm:pt>
    <dgm:pt modelId="{DC770131-7A20-4516-983E-6F8EE5E67678}" type="pres">
      <dgm:prSet presAssocID="{C3D3AE0E-CAC1-47AD-87C4-F737B7650482}" presName="node" presStyleLbl="node1" presStyleIdx="7" presStyleCnt="8">
        <dgm:presLayoutVars>
          <dgm:bulletEnabled val="1"/>
        </dgm:presLayoutVars>
      </dgm:prSet>
      <dgm:spPr/>
    </dgm:pt>
  </dgm:ptLst>
  <dgm:cxnLst>
    <dgm:cxn modelId="{49877218-D792-42AB-B849-63079FE0DC85}" srcId="{2C1A3A3A-17C1-43C5-92BB-956F0E107794}" destId="{BAB3551E-20B5-4FD0-9C09-7EEEB8BFFB66}" srcOrd="3" destOrd="0" parTransId="{7B6ABBD6-468E-4E1B-A49A-37232652E96B}" sibTransId="{EE2AEBB0-967B-4333-BD53-C64F068BF5FA}"/>
    <dgm:cxn modelId="{65966065-339E-4199-890E-EB00407A3228}" type="presOf" srcId="{49F50605-1C97-418D-A8AB-2AD4B2CB8E93}" destId="{EF27A6F0-118D-486D-8703-4E65DBFCCD11}" srcOrd="0" destOrd="0" presId="urn:microsoft.com/office/officeart/2005/8/layout/default"/>
    <dgm:cxn modelId="{3257334F-7BB3-4A72-B27C-335C0BECD936}" srcId="{2C1A3A3A-17C1-43C5-92BB-956F0E107794}" destId="{49F50605-1C97-418D-A8AB-2AD4B2CB8E93}" srcOrd="2" destOrd="0" parTransId="{B6EDD033-1A5B-4763-B4EE-41037AFCB96F}" sibTransId="{34615315-6070-4827-8B79-2F7720962773}"/>
    <dgm:cxn modelId="{4984EA72-AF96-4C11-8AAD-A53B7486E2A8}" type="presOf" srcId="{BAB3551E-20B5-4FD0-9C09-7EEEB8BFFB66}" destId="{47A523F2-710E-4FD4-A9B6-4953C912979E}" srcOrd="0" destOrd="0" presId="urn:microsoft.com/office/officeart/2005/8/layout/default"/>
    <dgm:cxn modelId="{9406B853-DAEB-456C-9C07-EF0043CE4C1C}" srcId="{2C1A3A3A-17C1-43C5-92BB-956F0E107794}" destId="{3C83FFAF-69B0-40BA-ABCD-F683FA1ECB56}" srcOrd="0" destOrd="0" parTransId="{94B46ABE-FC41-4598-984F-00661910AD5D}" sibTransId="{12AD3424-52DB-4F5C-B365-F76C72387A4C}"/>
    <dgm:cxn modelId="{86724274-056E-4A92-B868-3FBA49ACCC98}" srcId="{2C1A3A3A-17C1-43C5-92BB-956F0E107794}" destId="{C3D3AE0E-CAC1-47AD-87C4-F737B7650482}" srcOrd="7" destOrd="0" parTransId="{129B7A0B-A467-4D6E-ACF2-A23E1F7CCBC0}" sibTransId="{0D1C1049-7FD1-4E8C-A95A-BBA0F83B3FF2}"/>
    <dgm:cxn modelId="{4FEAE778-F0C4-46D8-B80A-CFB3DBD4A78E}" type="presOf" srcId="{2C1A3A3A-17C1-43C5-92BB-956F0E107794}" destId="{130F5D8F-8B26-49BA-9E52-3A84FDBD34AB}" srcOrd="0" destOrd="0" presId="urn:microsoft.com/office/officeart/2005/8/layout/default"/>
    <dgm:cxn modelId="{C90EBFA8-99AD-445F-8979-A56E986B9C16}" srcId="{2C1A3A3A-17C1-43C5-92BB-956F0E107794}" destId="{7CC1C3B1-3308-40E8-A34E-05D2FFB4F259}" srcOrd="4" destOrd="0" parTransId="{F7619A0A-FCA5-490F-B4A3-E0FF1CA86559}" sibTransId="{10818B5C-18CF-4774-933E-4D5D9FEA84BB}"/>
    <dgm:cxn modelId="{01C944AD-B882-4CAD-9AFB-A13303001DA9}" srcId="{2C1A3A3A-17C1-43C5-92BB-956F0E107794}" destId="{18853F57-4FBE-4793-BF03-AF74480A1397}" srcOrd="6" destOrd="0" parTransId="{16615EE8-5D5C-4A81-B5EB-3AF1038D20B8}" sibTransId="{A8565DF8-AB63-48C7-AB60-CC6C46C4151F}"/>
    <dgm:cxn modelId="{70306EBB-35AD-45C0-BFD6-BF0C880551D6}" type="presOf" srcId="{3C83FFAF-69B0-40BA-ABCD-F683FA1ECB56}" destId="{75AD89ED-AB99-440E-A386-01AB0250A7D4}" srcOrd="0" destOrd="0" presId="urn:microsoft.com/office/officeart/2005/8/layout/default"/>
    <dgm:cxn modelId="{AB8C83BE-EE59-404A-81FE-BD327B478F37}" type="presOf" srcId="{C3D3AE0E-CAC1-47AD-87C4-F737B7650482}" destId="{DC770131-7A20-4516-983E-6F8EE5E67678}" srcOrd="0" destOrd="0" presId="urn:microsoft.com/office/officeart/2005/8/layout/default"/>
    <dgm:cxn modelId="{296AAFE5-3994-44D4-BB28-3F02D0993753}" type="presOf" srcId="{B097DBC1-E84F-451A-A512-F0BFD5BE5B69}" destId="{176099B8-4723-42D9-B6D9-315FB0A9683F}" srcOrd="0" destOrd="0" presId="urn:microsoft.com/office/officeart/2005/8/layout/default"/>
    <dgm:cxn modelId="{ACA773E8-53BE-4257-8B3F-55AECE707D95}" type="presOf" srcId="{18853F57-4FBE-4793-BF03-AF74480A1397}" destId="{1AA3523F-3099-4F74-9F18-30F96A709BEE}" srcOrd="0" destOrd="0" presId="urn:microsoft.com/office/officeart/2005/8/layout/default"/>
    <dgm:cxn modelId="{A181FAEE-5B96-45EE-9551-C8B8A8E153B3}" type="presOf" srcId="{7CC1C3B1-3308-40E8-A34E-05D2FFB4F259}" destId="{1DB36AF3-5066-43E6-BCCE-8554BE08D6CC}" srcOrd="0" destOrd="0" presId="urn:microsoft.com/office/officeart/2005/8/layout/default"/>
    <dgm:cxn modelId="{2D9ABDF4-3B23-4C92-9963-9997BC1778E8}" type="presOf" srcId="{2211D93E-D0AF-46D7-AA33-2216BD9C2952}" destId="{F8111F25-C59B-402D-9573-7905BD937117}" srcOrd="0" destOrd="0" presId="urn:microsoft.com/office/officeart/2005/8/layout/default"/>
    <dgm:cxn modelId="{0DB5A3FA-144A-44EB-A327-F7FE32327BC3}" srcId="{2C1A3A3A-17C1-43C5-92BB-956F0E107794}" destId="{B097DBC1-E84F-451A-A512-F0BFD5BE5B69}" srcOrd="1" destOrd="0" parTransId="{EE25B03B-4C60-49CE-8B76-1CF6956C6964}" sibTransId="{4FE83750-2003-4726-810F-E86D04B3F759}"/>
    <dgm:cxn modelId="{9B7D6BFF-A35C-4149-B309-7B158E6B0005}" srcId="{2C1A3A3A-17C1-43C5-92BB-956F0E107794}" destId="{2211D93E-D0AF-46D7-AA33-2216BD9C2952}" srcOrd="5" destOrd="0" parTransId="{52A2E07F-4EC1-4AAF-AD04-656CD1B2E1E1}" sibTransId="{1DE2CD6B-4C35-47FC-B832-143B15FF9C11}"/>
    <dgm:cxn modelId="{1ADEA5E3-5C89-4052-81A1-23FEBB731AA9}" type="presParOf" srcId="{130F5D8F-8B26-49BA-9E52-3A84FDBD34AB}" destId="{75AD89ED-AB99-440E-A386-01AB0250A7D4}" srcOrd="0" destOrd="0" presId="urn:microsoft.com/office/officeart/2005/8/layout/default"/>
    <dgm:cxn modelId="{8AA67103-42CE-4B7E-8D65-EC1EF41EAC02}" type="presParOf" srcId="{130F5D8F-8B26-49BA-9E52-3A84FDBD34AB}" destId="{5C2C1EAF-E0DD-4973-A9DC-B259C845AB53}" srcOrd="1" destOrd="0" presId="urn:microsoft.com/office/officeart/2005/8/layout/default"/>
    <dgm:cxn modelId="{17E22D9B-0DB8-437D-9DF2-B35965500E79}" type="presParOf" srcId="{130F5D8F-8B26-49BA-9E52-3A84FDBD34AB}" destId="{176099B8-4723-42D9-B6D9-315FB0A9683F}" srcOrd="2" destOrd="0" presId="urn:microsoft.com/office/officeart/2005/8/layout/default"/>
    <dgm:cxn modelId="{7E697DD1-BA4C-43EA-8F1E-DFDA56518019}" type="presParOf" srcId="{130F5D8F-8B26-49BA-9E52-3A84FDBD34AB}" destId="{84FD063C-3053-461B-998B-086DB1D8D786}" srcOrd="3" destOrd="0" presId="urn:microsoft.com/office/officeart/2005/8/layout/default"/>
    <dgm:cxn modelId="{CF743896-25DD-467D-A81C-F516E15F6A49}" type="presParOf" srcId="{130F5D8F-8B26-49BA-9E52-3A84FDBD34AB}" destId="{EF27A6F0-118D-486D-8703-4E65DBFCCD11}" srcOrd="4" destOrd="0" presId="urn:microsoft.com/office/officeart/2005/8/layout/default"/>
    <dgm:cxn modelId="{CA8A7324-3DBA-41C5-AA6E-6BD7A8E82EC3}" type="presParOf" srcId="{130F5D8F-8B26-49BA-9E52-3A84FDBD34AB}" destId="{76EBAB82-B9D5-4266-8430-7AC460AFC357}" srcOrd="5" destOrd="0" presId="urn:microsoft.com/office/officeart/2005/8/layout/default"/>
    <dgm:cxn modelId="{5909C776-BAFF-4114-A902-B979A5FA5FAA}" type="presParOf" srcId="{130F5D8F-8B26-49BA-9E52-3A84FDBD34AB}" destId="{47A523F2-710E-4FD4-A9B6-4953C912979E}" srcOrd="6" destOrd="0" presId="urn:microsoft.com/office/officeart/2005/8/layout/default"/>
    <dgm:cxn modelId="{6DE1C5EA-1249-46B5-94EE-EC541CF5881F}" type="presParOf" srcId="{130F5D8F-8B26-49BA-9E52-3A84FDBD34AB}" destId="{ECF993BF-7DB2-41F7-A865-175489962544}" srcOrd="7" destOrd="0" presId="urn:microsoft.com/office/officeart/2005/8/layout/default"/>
    <dgm:cxn modelId="{99B7CE7E-2E7F-49C7-BAE8-66473FC3DC21}" type="presParOf" srcId="{130F5D8F-8B26-49BA-9E52-3A84FDBD34AB}" destId="{1DB36AF3-5066-43E6-BCCE-8554BE08D6CC}" srcOrd="8" destOrd="0" presId="urn:microsoft.com/office/officeart/2005/8/layout/default"/>
    <dgm:cxn modelId="{BB8C65AB-8FDA-4F56-B08D-8097DA78131A}" type="presParOf" srcId="{130F5D8F-8B26-49BA-9E52-3A84FDBD34AB}" destId="{1A48228A-2178-4BCF-8BD3-4F88A6F1E01B}" srcOrd="9" destOrd="0" presId="urn:microsoft.com/office/officeart/2005/8/layout/default"/>
    <dgm:cxn modelId="{2D36F67C-04D7-466B-B593-0FA2B63FE521}" type="presParOf" srcId="{130F5D8F-8B26-49BA-9E52-3A84FDBD34AB}" destId="{F8111F25-C59B-402D-9573-7905BD937117}" srcOrd="10" destOrd="0" presId="urn:microsoft.com/office/officeart/2005/8/layout/default"/>
    <dgm:cxn modelId="{3FBEC289-4667-489A-A979-E879A3F48629}" type="presParOf" srcId="{130F5D8F-8B26-49BA-9E52-3A84FDBD34AB}" destId="{9B3A0CBD-58BE-4984-B9AD-679F5E3B8E25}" srcOrd="11" destOrd="0" presId="urn:microsoft.com/office/officeart/2005/8/layout/default"/>
    <dgm:cxn modelId="{2B52C737-B4D6-49E2-99B4-EE358C6679F6}" type="presParOf" srcId="{130F5D8F-8B26-49BA-9E52-3A84FDBD34AB}" destId="{1AA3523F-3099-4F74-9F18-30F96A709BEE}" srcOrd="12" destOrd="0" presId="urn:microsoft.com/office/officeart/2005/8/layout/default"/>
    <dgm:cxn modelId="{368ACB0E-E5FC-4AFB-A2CE-7ACA0931041D}" type="presParOf" srcId="{130F5D8F-8B26-49BA-9E52-3A84FDBD34AB}" destId="{F773AC7E-6242-4FC1-8F35-8C55C5B58C8C}" srcOrd="13" destOrd="0" presId="urn:microsoft.com/office/officeart/2005/8/layout/default"/>
    <dgm:cxn modelId="{E792BC8E-4A4A-4389-89F6-12987B99F066}" type="presParOf" srcId="{130F5D8F-8B26-49BA-9E52-3A84FDBD34AB}" destId="{DC770131-7A20-4516-983E-6F8EE5E6767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47BA9-3F2D-4258-B09E-E556D08878C4}">
      <dsp:nvSpPr>
        <dsp:cNvPr id="0" name=""/>
        <dsp:cNvSpPr/>
      </dsp:nvSpPr>
      <dsp:spPr>
        <a:xfrm>
          <a:off x="1515818" y="809582"/>
          <a:ext cx="721333" cy="721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8FB7B-DD5B-4DA2-8EBE-52AF6F444637}">
      <dsp:nvSpPr>
        <dsp:cNvPr id="0" name=""/>
        <dsp:cNvSpPr/>
      </dsp:nvSpPr>
      <dsp:spPr>
        <a:xfrm>
          <a:off x="404529" y="1596793"/>
          <a:ext cx="3750277" cy="332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Dataset to train the model </a:t>
          </a:r>
        </a:p>
      </dsp:txBody>
      <dsp:txXfrm>
        <a:off x="404529" y="1596793"/>
        <a:ext cx="3750277" cy="332307"/>
      </dsp:txXfrm>
    </dsp:sp>
    <dsp:sp modelId="{6D2C2699-DF26-49A5-BA98-7B0A24C6D56D}">
      <dsp:nvSpPr>
        <dsp:cNvPr id="0" name=""/>
        <dsp:cNvSpPr/>
      </dsp:nvSpPr>
      <dsp:spPr>
        <a:xfrm>
          <a:off x="395049" y="2496062"/>
          <a:ext cx="3328317" cy="1066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2">
                  <a:lumMod val="75000"/>
                </a:schemeClr>
              </a:solidFill>
            </a:rPr>
            <a:t>refer to Fall_Detection_Dataset.csv file in the directory of files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dataset used for training deep learning neural network(DNN) model</a:t>
          </a:r>
        </a:p>
      </dsp:txBody>
      <dsp:txXfrm>
        <a:off x="395049" y="2496062"/>
        <a:ext cx="3328317" cy="1066710"/>
      </dsp:txXfrm>
    </dsp:sp>
    <dsp:sp modelId="{0668A6B1-9A2E-4D1F-AD14-75AF43DB19EC}">
      <dsp:nvSpPr>
        <dsp:cNvPr id="0" name=""/>
        <dsp:cNvSpPr/>
      </dsp:nvSpPr>
      <dsp:spPr>
        <a:xfrm>
          <a:off x="5335889" y="820797"/>
          <a:ext cx="721333" cy="721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5E593-D18E-4DF7-97EE-25B1D9D16091}">
      <dsp:nvSpPr>
        <dsp:cNvPr id="0" name=""/>
        <dsp:cNvSpPr/>
      </dsp:nvSpPr>
      <dsp:spPr>
        <a:xfrm>
          <a:off x="4116988" y="1615197"/>
          <a:ext cx="3273887" cy="333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Build and train the DNN model</a:t>
          </a:r>
        </a:p>
      </dsp:txBody>
      <dsp:txXfrm>
        <a:off x="4116988" y="1615197"/>
        <a:ext cx="3273887" cy="333553"/>
      </dsp:txXfrm>
    </dsp:sp>
    <dsp:sp modelId="{171570F6-A1FA-45C4-826C-E8E339449444}">
      <dsp:nvSpPr>
        <dsp:cNvPr id="0" name=""/>
        <dsp:cNvSpPr/>
      </dsp:nvSpPr>
      <dsp:spPr>
        <a:xfrm>
          <a:off x="4147840" y="2480110"/>
          <a:ext cx="3193427" cy="1066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2">
                  <a:lumMod val="75000"/>
                </a:schemeClr>
              </a:solidFill>
            </a:rPr>
            <a:t>refer to LogisticRegression.py file in the directory of files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result of the DNN will uses a sigmoid classifier to classify the results as either 0 or 1 which indicates fall</a:t>
          </a:r>
        </a:p>
      </dsp:txBody>
      <dsp:txXfrm>
        <a:off x="4147840" y="2480110"/>
        <a:ext cx="3193427" cy="1066710"/>
      </dsp:txXfrm>
    </dsp:sp>
    <dsp:sp modelId="{02DC10D8-23A4-4409-A1BE-3D6B8D275660}">
      <dsp:nvSpPr>
        <dsp:cNvPr id="0" name=""/>
        <dsp:cNvSpPr/>
      </dsp:nvSpPr>
      <dsp:spPr>
        <a:xfrm>
          <a:off x="8842693" y="808969"/>
          <a:ext cx="721333" cy="721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2900B-2635-473C-8A9D-3CA0B9A56A69}">
      <dsp:nvSpPr>
        <dsp:cNvPr id="0" name=""/>
        <dsp:cNvSpPr/>
      </dsp:nvSpPr>
      <dsp:spPr>
        <a:xfrm>
          <a:off x="7751542" y="1614895"/>
          <a:ext cx="3044729" cy="334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Convert the result file format</a:t>
          </a:r>
        </a:p>
      </dsp:txBody>
      <dsp:txXfrm>
        <a:off x="7751542" y="1614895"/>
        <a:ext cx="3044729" cy="334761"/>
      </dsp:txXfrm>
    </dsp:sp>
    <dsp:sp modelId="{F3D8D780-39C3-427F-82AA-92A8B58C89D5}">
      <dsp:nvSpPr>
        <dsp:cNvPr id="0" name=""/>
        <dsp:cNvSpPr/>
      </dsp:nvSpPr>
      <dsp:spPr>
        <a:xfrm>
          <a:off x="7791391" y="2467163"/>
          <a:ext cx="2932717" cy="1066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chemeClr val="tx2">
                  <a:lumMod val="75000"/>
                </a:schemeClr>
              </a:solidFill>
            </a:rPr>
            <a:t>refer to LogisticRegression.h5 and LogisticRegression.tflite files in the directory of files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/>
            <a:t>the trained network result is in </a:t>
          </a:r>
          <a:r>
            <a:rPr lang="en-US" sz="1800" b="0" kern="1200" dirty="0"/>
            <a:t>h5</a:t>
          </a:r>
          <a:r>
            <a:rPr lang="en-US" sz="1800" kern="1200" dirty="0"/>
            <a:t> format which is quite large to use in android application, for this reason android only accepts </a:t>
          </a:r>
          <a:r>
            <a:rPr lang="en-US" sz="1800" b="0" kern="1200" dirty="0" err="1"/>
            <a:t>tflite</a:t>
          </a:r>
          <a:r>
            <a:rPr lang="en-US" sz="1800" kern="1200" dirty="0"/>
            <a:t> format which has smaller size</a:t>
          </a:r>
        </a:p>
      </dsp:txBody>
      <dsp:txXfrm>
        <a:off x="7791391" y="2467163"/>
        <a:ext cx="2932717" cy="1066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D89ED-AB99-440E-A386-01AB0250A7D4}">
      <dsp:nvSpPr>
        <dsp:cNvPr id="0" name=""/>
        <dsp:cNvSpPr/>
      </dsp:nvSpPr>
      <dsp:spPr>
        <a:xfrm>
          <a:off x="883378" y="4161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defining accelerometer and gyroscope sensor data/values using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SensorManager</a:t>
          </a:r>
          <a:r>
            <a:rPr lang="en-US" sz="2000" kern="1200" dirty="0"/>
            <a:t>()</a:t>
          </a:r>
        </a:p>
      </dsp:txBody>
      <dsp:txXfrm>
        <a:off x="883378" y="4161"/>
        <a:ext cx="2719660" cy="1631796"/>
      </dsp:txXfrm>
    </dsp:sp>
    <dsp:sp modelId="{176099B8-4723-42D9-B6D9-315FB0A9683F}">
      <dsp:nvSpPr>
        <dsp:cNvPr id="0" name=""/>
        <dsp:cNvSpPr/>
      </dsp:nvSpPr>
      <dsp:spPr>
        <a:xfrm>
          <a:off x="6868237" y="23220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defining and creating a database to save collected data using </a:t>
          </a:r>
          <a:r>
            <a:rPr lang="en-US" sz="2000" kern="1200" dirty="0" err="1"/>
            <a:t>DatabaseHelper</a:t>
          </a:r>
          <a:r>
            <a:rPr lang="en-US" sz="2000" kern="1200" dirty="0"/>
            <a:t>()</a:t>
          </a:r>
        </a:p>
      </dsp:txBody>
      <dsp:txXfrm>
        <a:off x="6868237" y="23220"/>
        <a:ext cx="2719660" cy="1631796"/>
      </dsp:txXfrm>
    </dsp:sp>
    <dsp:sp modelId="{EF27A6F0-118D-486D-8703-4E65DBFCCD11}">
      <dsp:nvSpPr>
        <dsp:cNvPr id="0" name=""/>
        <dsp:cNvSpPr/>
      </dsp:nvSpPr>
      <dsp:spPr>
        <a:xfrm>
          <a:off x="848430" y="1890094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saving the collected sensor data into Database using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save to DB()</a:t>
          </a:r>
        </a:p>
      </dsp:txBody>
      <dsp:txXfrm>
        <a:off x="848430" y="1890094"/>
        <a:ext cx="2719660" cy="1631796"/>
      </dsp:txXfrm>
    </dsp:sp>
    <dsp:sp modelId="{47A523F2-710E-4FD4-A9B6-4953C912979E}">
      <dsp:nvSpPr>
        <dsp:cNvPr id="0" name=""/>
        <dsp:cNvSpPr/>
      </dsp:nvSpPr>
      <dsp:spPr>
        <a:xfrm>
          <a:off x="3893934" y="0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collecting sensor data using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SensorEventListener</a:t>
          </a:r>
          <a:r>
            <a:rPr lang="en-US" sz="2000" kern="1200" dirty="0"/>
            <a:t>() </a:t>
          </a:r>
        </a:p>
      </dsp:txBody>
      <dsp:txXfrm>
        <a:off x="3893934" y="0"/>
        <a:ext cx="2719660" cy="1631796"/>
      </dsp:txXfrm>
    </dsp:sp>
    <dsp:sp modelId="{1DB36AF3-5066-43E6-BCCE-8554BE08D6CC}">
      <dsp:nvSpPr>
        <dsp:cNvPr id="0" name=""/>
        <dsp:cNvSpPr/>
      </dsp:nvSpPr>
      <dsp:spPr>
        <a:xfrm>
          <a:off x="3875005" y="1907924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sending the sensor values to the trained network to detect 0 or 1(Fall) using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 Inference ()</a:t>
          </a:r>
        </a:p>
      </dsp:txBody>
      <dsp:txXfrm>
        <a:off x="3875005" y="1907924"/>
        <a:ext cx="2719660" cy="1631796"/>
      </dsp:txXfrm>
    </dsp:sp>
    <dsp:sp modelId="{F8111F25-C59B-402D-9573-7905BD937117}">
      <dsp:nvSpPr>
        <dsp:cNvPr id="0" name=""/>
        <dsp:cNvSpPr/>
      </dsp:nvSpPr>
      <dsp:spPr>
        <a:xfrm>
          <a:off x="6866632" y="1907924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detecting the patient`s location by getting permission from the </a:t>
          </a:r>
          <a:r>
            <a:rPr lang="en-US" sz="2000" kern="1200" dirty="0" err="1"/>
            <a:t>gps</a:t>
          </a:r>
          <a:r>
            <a:rPr lang="en-US" sz="2000" kern="1200" dirty="0"/>
            <a:t> app to get the location using </a:t>
          </a:r>
          <a:r>
            <a:rPr lang="en-US" sz="2000" kern="1200" dirty="0" err="1"/>
            <a:t>getLocation</a:t>
          </a:r>
          <a:r>
            <a:rPr lang="en-US" sz="2000" kern="1200" dirty="0"/>
            <a:t>()</a:t>
          </a:r>
        </a:p>
      </dsp:txBody>
      <dsp:txXfrm>
        <a:off x="6866632" y="1907924"/>
        <a:ext cx="2719660" cy="1631796"/>
      </dsp:txXfrm>
    </dsp:sp>
    <dsp:sp modelId="{1AA3523F-3099-4F74-9F18-30F96A709BEE}">
      <dsp:nvSpPr>
        <dsp:cNvPr id="0" name=""/>
        <dsp:cNvSpPr/>
      </dsp:nvSpPr>
      <dsp:spPr>
        <a:xfrm>
          <a:off x="2379192" y="3811686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detected fall is sending to server with a massage along with the location using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sz="2000" kern="1200" dirty="0" err="1"/>
            <a:t>SendToServer</a:t>
          </a:r>
          <a:r>
            <a:rPr lang="en-US" sz="2000" kern="1200" dirty="0"/>
            <a:t>()</a:t>
          </a:r>
        </a:p>
      </dsp:txBody>
      <dsp:txXfrm>
        <a:off x="2379192" y="3811686"/>
        <a:ext cx="2719660" cy="1631796"/>
      </dsp:txXfrm>
    </dsp:sp>
    <dsp:sp modelId="{DC770131-7A20-4516-983E-6F8EE5E67678}">
      <dsp:nvSpPr>
        <dsp:cNvPr id="0" name=""/>
        <dsp:cNvSpPr/>
      </dsp:nvSpPr>
      <dsp:spPr>
        <a:xfrm>
          <a:off x="5370819" y="3811686"/>
          <a:ext cx="2719660" cy="1631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detected fall is sending to specified phone number with a SMS along with the location using </a:t>
          </a:r>
          <a:r>
            <a:rPr lang="en-US" sz="2000" kern="1200" dirty="0" err="1"/>
            <a:t>SendSMSMessage</a:t>
          </a:r>
          <a:r>
            <a:rPr lang="en-US" sz="2000" kern="1200" dirty="0"/>
            <a:t>()</a:t>
          </a:r>
        </a:p>
      </dsp:txBody>
      <dsp:txXfrm>
        <a:off x="5370819" y="3811686"/>
        <a:ext cx="2719660" cy="1631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fall detection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Farnaz Golnam</a:t>
            </a:r>
          </a:p>
          <a:p>
            <a:pPr algn="ctr"/>
            <a:r>
              <a:rPr lang="en-US" dirty="0"/>
              <a:t>MSCS #19576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6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9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0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8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0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F3935-A97C-4365-9EEB-CA76AA71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4276724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Sending SMS messages </a:t>
            </a:r>
          </a:p>
        </p:txBody>
      </p:sp>
      <p:sp useBgFill="1">
        <p:nvSpPr>
          <p:cNvPr id="254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E5F931-E794-4F9D-A379-8CED17AAC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21" t="48715" r="30589" b="25478"/>
          <a:stretch/>
        </p:blipFill>
        <p:spPr>
          <a:xfrm>
            <a:off x="7637150" y="1136606"/>
            <a:ext cx="2204074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FF3EA-407D-46AE-B7F2-30395367F71D}"/>
              </a:ext>
            </a:extLst>
          </p:cNvPr>
          <p:cNvSpPr txBox="1"/>
          <p:nvPr/>
        </p:nvSpPr>
        <p:spPr>
          <a:xfrm>
            <a:off x="3612117" y="275765"/>
            <a:ext cx="10469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4400" b="0" i="0" dirty="0">
                <a:solidFill>
                  <a:srgbClr val="006699"/>
                </a:solidFill>
                <a:effectLst/>
                <a:latin typeface="Times New Roman" panose="02020603050405020304" pitchFamily="18" charset="0"/>
              </a:rPr>
              <a:t>Server Side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AA91B-700F-4E4D-BEFF-D926CAAE86BA}"/>
              </a:ext>
            </a:extLst>
          </p:cNvPr>
          <p:cNvSpPr txBox="1"/>
          <p:nvPr/>
        </p:nvSpPr>
        <p:spPr>
          <a:xfrm>
            <a:off x="908416" y="1222379"/>
            <a:ext cx="103751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Server is running on another computer; it listens to the port when it receives the patient`s fall message along with the location through the android application, the command prompt then opens showing the input data received by server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B86AB9-B9E9-4342-9DFF-05F6FD559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5" t="11234" r="13330" b="16396"/>
          <a:stretch/>
        </p:blipFill>
        <p:spPr bwMode="auto">
          <a:xfrm>
            <a:off x="1761815" y="2407319"/>
            <a:ext cx="8220867" cy="4326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13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71CBB9-CDD5-4EF7-A33B-B844070F6A4C}"/>
              </a:ext>
            </a:extLst>
          </p:cNvPr>
          <p:cNvSpPr txBox="1"/>
          <p:nvPr/>
        </p:nvSpPr>
        <p:spPr>
          <a:xfrm>
            <a:off x="3037562" y="2939689"/>
            <a:ext cx="6100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88B38D-3E09-45FF-99F8-B1014DF5B793}"/>
              </a:ext>
            </a:extLst>
          </p:cNvPr>
          <p:cNvSpPr txBox="1"/>
          <p:nvPr/>
        </p:nvSpPr>
        <p:spPr>
          <a:xfrm>
            <a:off x="689936" y="2431857"/>
            <a:ext cx="596392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the server:</a:t>
            </a:r>
          </a:p>
          <a:p>
            <a:endParaRPr lang="en-US" sz="2000" b="1" dirty="0"/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Compile Server.java file by running ‘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Server.java’ on Command Prompt to generate ‘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Server.class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’, and then run ‘java Server’ 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8476CE-BA8A-40C0-B108-51F37562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13" b="7563"/>
          <a:stretch/>
        </p:blipFill>
        <p:spPr bwMode="auto">
          <a:xfrm>
            <a:off x="6653856" y="97467"/>
            <a:ext cx="5304464" cy="6663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30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F5D81-9450-45A1-8BE3-E3FDA7520E78}"/>
              </a:ext>
            </a:extLst>
          </p:cNvPr>
          <p:cNvSpPr txBox="1"/>
          <p:nvPr/>
        </p:nvSpPr>
        <p:spPr>
          <a:xfrm>
            <a:off x="428626" y="2249487"/>
            <a:ext cx="5388569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12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100" dirty="0"/>
              <a:t>refer to Server.java file in the directory of files for 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A8A56-F53E-4856-AE62-E5F52ED1E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6" b="430"/>
          <a:stretch/>
        </p:blipFill>
        <p:spPr>
          <a:xfrm>
            <a:off x="5980706" y="357371"/>
            <a:ext cx="5388569" cy="6088673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tx1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2289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80231-7FB7-455E-AB6F-0ACE2CAA94DA}"/>
              </a:ext>
            </a:extLst>
          </p:cNvPr>
          <p:cNvSpPr txBox="1"/>
          <p:nvPr/>
        </p:nvSpPr>
        <p:spPr>
          <a:xfrm>
            <a:off x="2857973" y="511436"/>
            <a:ext cx="10469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4400" b="0" i="0" dirty="0">
                <a:solidFill>
                  <a:srgbClr val="006699"/>
                </a:solidFill>
                <a:effectLst/>
                <a:latin typeface="Times New Roman" panose="02020603050405020304" pitchFamily="18" charset="0"/>
              </a:rPr>
              <a:t>SQLite Data Base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FA19E-C8A3-46D9-9AD3-39A6493BC1F4}"/>
              </a:ext>
            </a:extLst>
          </p:cNvPr>
          <p:cNvSpPr txBox="1"/>
          <p:nvPr/>
        </p:nvSpPr>
        <p:spPr>
          <a:xfrm>
            <a:off x="1282425" y="1700781"/>
            <a:ext cx="946413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The data collected from accelerometer and gyroscope sensors are being saved into an SQLite database</a:t>
            </a:r>
          </a:p>
          <a:p>
            <a:pPr lvl="1"/>
            <a:endParaRPr lang="en-US" sz="2400" dirty="0"/>
          </a:p>
          <a:p>
            <a:pPr marL="800100" lvl="1" indent="-342900">
              <a:buAutoNum type="arabicPeriod"/>
            </a:pPr>
            <a:r>
              <a:rPr lang="en-US" sz="2400" b="1" dirty="0"/>
              <a:t>Define the database: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Refer to DatabaseHelper.java which defines the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 </a:t>
            </a:r>
            <a:r>
              <a:rPr lang="en-US" sz="2400" dirty="0"/>
              <a:t>database itself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/>
              <a:t>2. Save the data into the database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dirty="0"/>
              <a:t>Refer to MainActivity.java in the android app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SaveToDB</a:t>
            </a:r>
            <a:r>
              <a:rPr lang="en-US" sz="2400" dirty="0"/>
              <a:t>( ) function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US" sz="2400" dirty="0"/>
              <a:t>Refer to the </a:t>
            </a:r>
            <a:r>
              <a:rPr lang="en-US" sz="2400" dirty="0" err="1"/>
              <a:t>SensorDataDB.sqlite</a:t>
            </a:r>
            <a:r>
              <a:rPr lang="en-US" sz="2400" dirty="0"/>
              <a:t> to see the saved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071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1D2FDE-8DF5-456F-BB5D-40E9F64D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1"/>
          <a:stretch/>
        </p:blipFill>
        <p:spPr bwMode="auto">
          <a:xfrm>
            <a:off x="1386206" y="1217362"/>
            <a:ext cx="9678037" cy="49949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93D58-63A2-4B25-9E1B-979F07EFB398}"/>
              </a:ext>
            </a:extLst>
          </p:cNvPr>
          <p:cNvSpPr txBox="1"/>
          <p:nvPr/>
        </p:nvSpPr>
        <p:spPr>
          <a:xfrm>
            <a:off x="1386206" y="533204"/>
            <a:ext cx="9678037" cy="47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b="1" dirty="0">
                <a:solidFill>
                  <a:srgbClr val="0066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 Browser (SQLite) App is used to inspect the collected sensor data</a:t>
            </a:r>
          </a:p>
        </p:txBody>
      </p:sp>
    </p:spTree>
    <p:extLst>
      <p:ext uri="{BB962C8B-B14F-4D97-AF65-F5344CB8AC3E}">
        <p14:creationId xmlns:p14="http://schemas.microsoft.com/office/powerpoint/2010/main" val="23445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DC958C-0813-4D78-BF49-58C715E8E5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" r="1" b="10326"/>
          <a:stretch/>
        </p:blipFill>
        <p:spPr bwMode="auto">
          <a:xfrm>
            <a:off x="1302278" y="1136606"/>
            <a:ext cx="9584265" cy="4577297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F949A51-6973-4259-B1F1-DF2EC1CEDFC9}"/>
              </a:ext>
            </a:extLst>
          </p:cNvPr>
          <p:cNvSpPr txBox="1"/>
          <p:nvPr/>
        </p:nvSpPr>
        <p:spPr>
          <a:xfrm>
            <a:off x="2328862" y="6262450"/>
            <a:ext cx="833913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/data/data/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com.example.falldetectiondnn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/databases/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SensorDataDB.sqlite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1C066F-8C04-4880-8F83-935C5B25500B}"/>
              </a:ext>
            </a:extLst>
          </p:cNvPr>
          <p:cNvSpPr txBox="1"/>
          <p:nvPr/>
        </p:nvSpPr>
        <p:spPr>
          <a:xfrm>
            <a:off x="2957512" y="168655"/>
            <a:ext cx="6105524" cy="552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dirty="0">
                <a:solidFill>
                  <a:srgbClr val="0066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Finding the path where data is stored </a:t>
            </a:r>
          </a:p>
        </p:txBody>
      </p:sp>
    </p:spTree>
    <p:extLst>
      <p:ext uri="{BB962C8B-B14F-4D97-AF65-F5344CB8AC3E}">
        <p14:creationId xmlns:p14="http://schemas.microsoft.com/office/powerpoint/2010/main" val="415816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54BA0-4391-4D6F-A9BF-46F639F20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2" t="28056" r="50079" b="17084"/>
          <a:stretch/>
        </p:blipFill>
        <p:spPr>
          <a:xfrm>
            <a:off x="2728562" y="1381125"/>
            <a:ext cx="4963226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D7961-B8E2-42EF-9949-97AF6E436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87" t="28056" r="29297" b="17084"/>
          <a:stretch/>
        </p:blipFill>
        <p:spPr>
          <a:xfrm>
            <a:off x="7691788" y="1381125"/>
            <a:ext cx="1408832" cy="510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B4F91-A466-422C-8EE8-2E0E65D65C4A}"/>
              </a:ext>
            </a:extLst>
          </p:cNvPr>
          <p:cNvSpPr txBox="1"/>
          <p:nvPr/>
        </p:nvSpPr>
        <p:spPr>
          <a:xfrm>
            <a:off x="3214688" y="472559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0" i="0" dirty="0">
                <a:solidFill>
                  <a:srgbClr val="006699"/>
                </a:solidFill>
                <a:effectLst/>
                <a:latin typeface="Times New Roman" panose="02020603050405020304" pitchFamily="18" charset="0"/>
              </a:rPr>
              <a:t>Directory of files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0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Farnaz Golnam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MSCS 19576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5792AD0-02B9-4DD6-9E2A-18AB62062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44" t="25974" r="20422" b="39567"/>
          <a:stretch/>
        </p:blipFill>
        <p:spPr>
          <a:xfrm>
            <a:off x="1046969" y="1201861"/>
            <a:ext cx="10069487" cy="4462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B80F1-F261-4725-A440-4A6D192A4441}"/>
              </a:ext>
            </a:extLst>
          </p:cNvPr>
          <p:cNvSpPr txBox="1"/>
          <p:nvPr/>
        </p:nvSpPr>
        <p:spPr>
          <a:xfrm>
            <a:off x="4191990" y="6268006"/>
            <a:ext cx="649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reference: https://www.mdpi.com</a:t>
            </a:r>
          </a:p>
        </p:txBody>
      </p:sp>
    </p:spTree>
    <p:extLst>
      <p:ext uri="{BB962C8B-B14F-4D97-AF65-F5344CB8AC3E}">
        <p14:creationId xmlns:p14="http://schemas.microsoft.com/office/powerpoint/2010/main" val="155483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D321-597E-4B94-8D52-C33D9028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264" y="552530"/>
            <a:ext cx="9905998" cy="147857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6699"/>
                </a:solidFill>
                <a:effectLst/>
                <a:latin typeface="Times New Roman" panose="02020603050405020304" pitchFamily="18" charset="0"/>
              </a:rPr>
              <a:t>Fall Detection Project contents</a:t>
            </a:r>
            <a:endParaRPr lang="en-US" dirty="0">
              <a:solidFill>
                <a:srgbClr val="006699"/>
              </a:solidFill>
            </a:endParaRPr>
          </a:p>
        </p:txBody>
      </p:sp>
      <p:pic>
        <p:nvPicPr>
          <p:cNvPr id="9" name="Graphic 6" descr="Document">
            <a:extLst>
              <a:ext uri="{FF2B5EF4-FFF2-40B4-BE49-F238E27FC236}">
                <a16:creationId xmlns:a16="http://schemas.microsoft.com/office/drawing/2014/main" id="{0B2760E4-FB37-13BA-FB42-BBF4096D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F867-58E4-4F0D-8748-B7F1CE4B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593" y="2419169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Client side</a:t>
            </a:r>
          </a:p>
          <a:p>
            <a:r>
              <a:rPr lang="en-US" dirty="0"/>
              <a:t>Server side</a:t>
            </a:r>
          </a:p>
          <a:p>
            <a:r>
              <a:rPr lang="en-US" dirty="0"/>
              <a:t>Creating Machine learning model 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</a:t>
            </a:r>
            <a:r>
              <a:rPr lang="en-US" dirty="0"/>
              <a:t>ata base</a:t>
            </a:r>
          </a:p>
          <a:p>
            <a:r>
              <a:rPr lang="en-US" dirty="0"/>
              <a:t>Directory of files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3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D321-597E-4B94-8D52-C33D9028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63" y="557174"/>
            <a:ext cx="9905998" cy="147857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6699"/>
                </a:solidFill>
                <a:effectLst/>
                <a:latin typeface="Times New Roman" panose="02020603050405020304" pitchFamily="18" charset="0"/>
              </a:rPr>
              <a:t>Creating Machine learning Model</a:t>
            </a:r>
            <a:endParaRPr lang="en-US" dirty="0">
              <a:solidFill>
                <a:srgbClr val="006699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0CA142-417F-3770-8481-ED6CCACF65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759712"/>
              </p:ext>
            </p:extLst>
          </p:nvPr>
        </p:nvGraphicFramePr>
        <p:xfrm>
          <a:off x="772996" y="1259484"/>
          <a:ext cx="10802317" cy="356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237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A2777D-F805-4981-B22F-640D9640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071" y="934143"/>
            <a:ext cx="5589604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3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train the model </a:t>
            </a:r>
            <a:br>
              <a:rPr lang="en-US" sz="1900" dirty="0">
                <a:solidFill>
                  <a:srgbClr val="FFFFFF"/>
                </a:solidFill>
                <a:effectLst/>
              </a:rPr>
            </a:br>
            <a:br>
              <a:rPr lang="en-US" sz="1900" dirty="0">
                <a:solidFill>
                  <a:srgbClr val="FFFFFF"/>
                </a:solidFill>
                <a:effectLst/>
              </a:rPr>
            </a:br>
            <a:endParaRPr lang="en-US" sz="19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E5F7C67-DBB7-4493-B9C2-EE6A91F56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19" b="8625"/>
          <a:stretch/>
        </p:blipFill>
        <p:spPr bwMode="auto">
          <a:xfrm>
            <a:off x="6855274" y="998538"/>
            <a:ext cx="3955601" cy="480858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84EB3EF0-EDA8-4879-9DFD-BB708ED230CC}"/>
              </a:ext>
            </a:extLst>
          </p:cNvPr>
          <p:cNvSpPr txBox="1"/>
          <p:nvPr/>
        </p:nvSpPr>
        <p:spPr>
          <a:xfrm>
            <a:off x="2185988" y="2641336"/>
            <a:ext cx="322453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800" dirty="0">
                <a:solidFill>
                  <a:srgbClr val="FFFFFF"/>
                </a:solidFill>
                <a:effectLst/>
              </a:rPr>
            </a:br>
            <a:r>
              <a:rPr lang="en-US" sz="2000" b="1" dirty="0">
                <a:solidFill>
                  <a:srgbClr val="FFFFFF"/>
                </a:solidFill>
                <a:effectLst/>
              </a:rPr>
              <a:t>It has 7 columns including:</a:t>
            </a:r>
          </a:p>
          <a:p>
            <a:r>
              <a:rPr lang="en-US" sz="2000" b="1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>
                <a:solidFill>
                  <a:srgbClr val="FFFFFF"/>
                </a:solidFill>
                <a:effectLst/>
              </a:rPr>
              <a:t>X_ACC, </a:t>
            </a:r>
          </a:p>
          <a:p>
            <a:r>
              <a:rPr lang="en-US" sz="1800" dirty="0">
                <a:solidFill>
                  <a:srgbClr val="FFFFFF"/>
                </a:solidFill>
                <a:effectLst/>
              </a:rPr>
              <a:t>Y_ACC, </a:t>
            </a:r>
          </a:p>
          <a:p>
            <a:r>
              <a:rPr lang="en-US" sz="1800" dirty="0">
                <a:solidFill>
                  <a:srgbClr val="FFFFFF"/>
                </a:solidFill>
                <a:effectLst/>
              </a:rPr>
              <a:t>Z_ACC, </a:t>
            </a:r>
          </a:p>
          <a:p>
            <a:r>
              <a:rPr lang="en-US" sz="1800" dirty="0">
                <a:solidFill>
                  <a:srgbClr val="FFFFFF"/>
                </a:solidFill>
                <a:effectLst/>
              </a:rPr>
              <a:t>X_GYRO, </a:t>
            </a:r>
          </a:p>
          <a:p>
            <a:r>
              <a:rPr lang="en-US" sz="1800" dirty="0">
                <a:solidFill>
                  <a:srgbClr val="FFFFFF"/>
                </a:solidFill>
                <a:effectLst/>
              </a:rPr>
              <a:t>Y_GYRO, </a:t>
            </a:r>
          </a:p>
          <a:p>
            <a:r>
              <a:rPr lang="en-US" sz="1800" dirty="0">
                <a:solidFill>
                  <a:srgbClr val="FFFFFF"/>
                </a:solidFill>
                <a:effectLst/>
              </a:rPr>
              <a:t>Z_GYRO,</a:t>
            </a:r>
          </a:p>
          <a:p>
            <a:r>
              <a:rPr lang="en-US" sz="1800" dirty="0">
                <a:solidFill>
                  <a:srgbClr val="FFFFFF"/>
                </a:solidFill>
                <a:effectLst/>
              </a:rPr>
              <a:t>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21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6C9DFC-D5D0-4B70-8D0E-C06E7BA0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088" y="36284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side, android application </a:t>
            </a:r>
            <a:endParaRPr lang="en-US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7C3B5-31F2-4FE3-B79A-1FC221A6F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5" r="71005" b="38007"/>
          <a:stretch/>
        </p:blipFill>
        <p:spPr>
          <a:xfrm>
            <a:off x="6437419" y="1590773"/>
            <a:ext cx="4235342" cy="4764596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tx1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5AFB8F-80A7-4769-BDAB-CF22BDF84396}"/>
              </a:ext>
            </a:extLst>
          </p:cNvPr>
          <p:cNvSpPr txBox="1"/>
          <p:nvPr/>
        </p:nvSpPr>
        <p:spPr>
          <a:xfrm>
            <a:off x="806419" y="2180143"/>
            <a:ext cx="573415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The result of the DNN trained network file will be loaded in to </a:t>
            </a:r>
            <a:r>
              <a:rPr lang="en-US" sz="2000" dirty="0" err="1"/>
              <a:t>FallDetectionDNN.app</a:t>
            </a:r>
            <a:r>
              <a:rPr lang="en-US" sz="2000" dirty="0"/>
              <a:t> in android studio.</a:t>
            </a:r>
          </a:p>
          <a:p>
            <a:pPr marL="114300" indent="-342900" defTabSz="914400">
              <a:lnSpc>
                <a:spcPct val="12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endParaRPr lang="en-US" sz="25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The application now includes: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5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F8F0B-87E6-4C0D-8AD8-92EB4C595F3F}"/>
              </a:ext>
            </a:extLst>
          </p:cNvPr>
          <p:cNvSpPr txBox="1"/>
          <p:nvPr/>
        </p:nvSpPr>
        <p:spPr>
          <a:xfrm>
            <a:off x="1647825" y="576232"/>
            <a:ext cx="932497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b="1" baseline="0" dirty="0"/>
              <a:t>LogisticRegression.tflite file to use the DNN trained network result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Refer to the LogisticRegression.tflite file in directory of files for the source code</a:t>
            </a:r>
          </a:p>
          <a:p>
            <a:pPr lvl="1"/>
            <a:endParaRPr lang="en-US" sz="2000" baseline="0" dirty="0"/>
          </a:p>
          <a:p>
            <a:pPr lvl="1"/>
            <a:endParaRPr lang="en-US" sz="2000" baseline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baseline="0" dirty="0"/>
              <a:t>Androidmanifest.xml file to define the application basics such as name or the permission to get the app access the internet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Refer to the Androidmanifest.xml file in directory of files for the source code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aseline="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aseline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baseline="0" dirty="0"/>
              <a:t>activity_main.xml file to define the frontend of the app such as buttons and frames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Refer to the activity_main.xml file in directory of files for the source code</a:t>
            </a:r>
          </a:p>
          <a:p>
            <a:endParaRPr lang="en-US" sz="2000" baseline="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aseline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baseline="0" dirty="0"/>
              <a:t>DatabaseHelper.java which defines the SQLite database itself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Refer to the DatabaseHelper.java file in directory of files for the source code</a:t>
            </a:r>
            <a:endParaRPr lang="en-US" sz="2000" baseline="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aseline="0" dirty="0"/>
          </a:p>
          <a:p>
            <a:pPr lvl="1"/>
            <a:endParaRPr lang="en-US" sz="2000" baseline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baseline="0" dirty="0"/>
              <a:t>MainActivity.java which defines all the functionality of the app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Refer to the MainActivity.java file in directory of files for the source code</a:t>
            </a:r>
          </a:p>
        </p:txBody>
      </p:sp>
    </p:spTree>
    <p:extLst>
      <p:ext uri="{BB962C8B-B14F-4D97-AF65-F5344CB8AC3E}">
        <p14:creationId xmlns:p14="http://schemas.microsoft.com/office/powerpoint/2010/main" val="414448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0BA40430-A4F8-A23B-D7D3-AA7E31E2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9272"/>
              </p:ext>
            </p:extLst>
          </p:nvPr>
        </p:nvGraphicFramePr>
        <p:xfrm>
          <a:off x="1004171" y="1000125"/>
          <a:ext cx="10469672" cy="5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B1B3DB-D536-4929-9897-CCDC8E3E7C63}"/>
              </a:ext>
            </a:extLst>
          </p:cNvPr>
          <p:cNvSpPr txBox="1"/>
          <p:nvPr/>
        </p:nvSpPr>
        <p:spPr>
          <a:xfrm>
            <a:off x="1428392" y="410230"/>
            <a:ext cx="9621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500" b="1" dirty="0"/>
              <a:t>MainActivity.java which defines all the functionality of the app such as </a:t>
            </a:r>
          </a:p>
        </p:txBody>
      </p:sp>
    </p:spTree>
    <p:extLst>
      <p:ext uri="{BB962C8B-B14F-4D97-AF65-F5344CB8AC3E}">
        <p14:creationId xmlns:p14="http://schemas.microsoft.com/office/powerpoint/2010/main" val="68827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65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69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753AEE-340E-402D-A349-8560933E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57" y="1490797"/>
            <a:ext cx="5144640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effectLst/>
              </a:rPr>
              <a:t>The Accelerometer and Gyroscope data </a:t>
            </a:r>
            <a:endParaRPr lang="en-US" sz="3000" dirty="0">
              <a:solidFill>
                <a:srgbClr val="FFFFFF"/>
              </a:solidFill>
            </a:endParaRPr>
          </a:p>
        </p:txBody>
      </p:sp>
      <p:sp useBgFill="1">
        <p:nvSpPr>
          <p:cNvPr id="13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1E983-E46A-45E7-9535-3217B5F49F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2"/>
          <a:stretch/>
        </p:blipFill>
        <p:spPr bwMode="auto">
          <a:xfrm>
            <a:off x="6421396" y="2210831"/>
            <a:ext cx="4635583" cy="242884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545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292</TotalTime>
  <Words>724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Wingdings</vt:lpstr>
      <vt:lpstr>Circuit</vt:lpstr>
      <vt:lpstr>fall detection project </vt:lpstr>
      <vt:lpstr>PowerPoint Presentation</vt:lpstr>
      <vt:lpstr>Fall Detection Project contents</vt:lpstr>
      <vt:lpstr>Creating Machine learning Model</vt:lpstr>
      <vt:lpstr>DataSet to train the model   </vt:lpstr>
      <vt:lpstr>client side, android application </vt:lpstr>
      <vt:lpstr>PowerPoint Presentation</vt:lpstr>
      <vt:lpstr>PowerPoint Presentation</vt:lpstr>
      <vt:lpstr>The Accelerometer and Gyroscope data </vt:lpstr>
      <vt:lpstr>Sending SMS messages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Vahid Taimouri</dc:creator>
  <cp:lastModifiedBy>Vahid Taimouri</cp:lastModifiedBy>
  <cp:revision>50</cp:revision>
  <dcterms:created xsi:type="dcterms:W3CDTF">2022-04-22T10:34:43Z</dcterms:created>
  <dcterms:modified xsi:type="dcterms:W3CDTF">2022-04-22T15:26:57Z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